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8" r:id="rId2"/>
    <p:sldId id="274" r:id="rId3"/>
    <p:sldId id="273" r:id="rId4"/>
    <p:sldId id="275" r:id="rId5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92" userDrawn="1">
          <p15:clr>
            <a:srgbClr val="A4A3A4"/>
          </p15:clr>
        </p15:guide>
        <p15:guide id="2" pos="28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FF0202"/>
    <a:srgbClr val="178FA2"/>
    <a:srgbClr val="FFA705"/>
    <a:srgbClr val="069006"/>
    <a:srgbClr val="60C151"/>
    <a:srgbClr val="47BF54"/>
    <a:srgbClr val="002882"/>
    <a:srgbClr val="0A5A94"/>
    <a:srgbClr val="40BB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DCAF9ED-07DC-4A11-8D7F-57B35C25682E}" styleName="Mittlere Formatvorlage 1 - Akz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ittlere Formatvorlage 2 - Akz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315" y="67"/>
      </p:cViewPr>
      <p:guideLst>
        <p:guide orient="horz" pos="2092"/>
        <p:guide pos="285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>
        <p:scale>
          <a:sx n="70" d="100"/>
          <a:sy n="70" d="100"/>
        </p:scale>
        <p:origin x="1240" y="2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1943100" y="8732043"/>
            <a:ext cx="2971800" cy="41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algn="ctr"/>
            <a:endParaRPr lang="de-CH" sz="10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6250675" y="8732043"/>
            <a:ext cx="605738" cy="41195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ADBE0-9438-479A-8ED0-8E2D0D6A81EF}" type="slidenum">
              <a:rPr lang="de-CH" sz="100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‹Nr.›</a:t>
            </a:fld>
            <a:endParaRPr lang="de-CH" sz="10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C32D14A5-BBD6-4C3D-A890-9F92EB97CB25}"/>
              </a:ext>
            </a:extLst>
          </p:cNvPr>
          <p:cNvSpPr/>
          <p:nvPr/>
        </p:nvSpPr>
        <p:spPr>
          <a:xfrm>
            <a:off x="80477" y="8732043"/>
            <a:ext cx="1399309" cy="365125"/>
          </a:xfrm>
          <a:prstGeom prst="rect">
            <a:avLst/>
          </a:prstGeom>
        </p:spPr>
        <p:txBody>
          <a:bodyPr wrap="none" anchor="b" anchorCtr="0">
            <a:noAutofit/>
          </a:bodyPr>
          <a:lstStyle/>
          <a:p>
            <a:r>
              <a:rPr lang="de-DE" sz="10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nag informatik ag</a:t>
            </a:r>
            <a:endParaRPr lang="de-CH" sz="10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91E6EB3-5191-4B83-9A5D-46015C9C85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851" y="123864"/>
            <a:ext cx="1157557" cy="306753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5CC4DFF7-E530-44B6-B39B-7459C85177CA}"/>
              </a:ext>
            </a:extLst>
          </p:cNvPr>
          <p:cNvSpPr txBox="1"/>
          <p:nvPr/>
        </p:nvSpPr>
        <p:spPr>
          <a:xfrm>
            <a:off x="80477" y="98213"/>
            <a:ext cx="479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b="1" dirty="0">
                <a:solidFill>
                  <a:schemeClr val="tx2"/>
                </a:solidFill>
              </a:rPr>
              <a:t>nag informatik ag </a:t>
            </a:r>
            <a:r>
              <a:rPr lang="de-CH" sz="12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de-CH" sz="1200" b="1" dirty="0">
                <a:solidFill>
                  <a:schemeClr val="tx2"/>
                </a:solidFill>
              </a:rPr>
              <a:t>henric petri-strasse 9   ch-4051 basel</a:t>
            </a:r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858E8F8F-670F-4D8D-9C7A-FB95765E70E6}"/>
              </a:ext>
            </a:extLst>
          </p:cNvPr>
          <p:cNvSpPr txBox="1"/>
          <p:nvPr/>
        </p:nvSpPr>
        <p:spPr>
          <a:xfrm rot="5400000">
            <a:off x="2641697" y="67717"/>
            <a:ext cx="297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―</a:t>
            </a:r>
            <a:endParaRPr lang="de-CH" sz="1200" b="1" dirty="0">
              <a:solidFill>
                <a:schemeClr val="tx2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456AA6D3-5143-46B1-B36F-EA121F2AEEE5}"/>
              </a:ext>
            </a:extLst>
          </p:cNvPr>
          <p:cNvSpPr txBox="1"/>
          <p:nvPr/>
        </p:nvSpPr>
        <p:spPr>
          <a:xfrm rot="5400000">
            <a:off x="1192618" y="86313"/>
            <a:ext cx="297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―</a:t>
            </a:r>
            <a:endParaRPr lang="de-CH" sz="1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1530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566835" y="713792"/>
            <a:ext cx="5724330" cy="396299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566835" y="4829758"/>
            <a:ext cx="5724330" cy="39491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943100" y="8778874"/>
            <a:ext cx="29718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de-CH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6172199" y="8778874"/>
            <a:ext cx="684213" cy="365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443B6E1B-3F76-4CE3-8D3A-4A0247C547B8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3FD634FD-3BEF-420B-BA09-5F869658EB19}"/>
              </a:ext>
            </a:extLst>
          </p:cNvPr>
          <p:cNvSpPr/>
          <p:nvPr/>
        </p:nvSpPr>
        <p:spPr>
          <a:xfrm>
            <a:off x="80477" y="8778874"/>
            <a:ext cx="1399309" cy="365125"/>
          </a:xfrm>
          <a:prstGeom prst="rect">
            <a:avLst/>
          </a:prstGeom>
        </p:spPr>
        <p:txBody>
          <a:bodyPr wrap="none" anchor="b" anchorCtr="0">
            <a:noAutofit/>
          </a:bodyPr>
          <a:lstStyle/>
          <a:p>
            <a:r>
              <a:rPr lang="de-DE" sz="1000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nag informatik ag</a:t>
            </a:r>
            <a:endParaRPr lang="de-CH" sz="1000" dirty="0">
              <a:solidFill>
                <a:schemeClr val="tx2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925C2C09-565D-44D3-A613-6D97CB1603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3851" y="123864"/>
            <a:ext cx="1157557" cy="306753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70E1160E-C59D-4688-B37C-F7A1FE3AF61A}"/>
              </a:ext>
            </a:extLst>
          </p:cNvPr>
          <p:cNvSpPr txBox="1"/>
          <p:nvPr/>
        </p:nvSpPr>
        <p:spPr>
          <a:xfrm>
            <a:off x="80477" y="98213"/>
            <a:ext cx="479341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b="1" dirty="0">
                <a:solidFill>
                  <a:schemeClr val="tx2"/>
                </a:solidFill>
              </a:rPr>
              <a:t>nag informatik ag </a:t>
            </a:r>
            <a:r>
              <a:rPr lang="de-CH" sz="12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 </a:t>
            </a:r>
            <a:r>
              <a:rPr lang="de-CH" sz="1200" b="1" dirty="0">
                <a:solidFill>
                  <a:schemeClr val="tx2"/>
                </a:solidFill>
              </a:rPr>
              <a:t>henric petri-strasse 9   ch-4051 basel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748C3AB5-B612-4088-9195-FAC8FB8A5BEF}"/>
              </a:ext>
            </a:extLst>
          </p:cNvPr>
          <p:cNvSpPr txBox="1"/>
          <p:nvPr/>
        </p:nvSpPr>
        <p:spPr>
          <a:xfrm rot="5400000">
            <a:off x="2641697" y="67717"/>
            <a:ext cx="297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―</a:t>
            </a:r>
            <a:endParaRPr lang="de-CH" sz="1200" b="1" dirty="0">
              <a:solidFill>
                <a:schemeClr val="tx2"/>
              </a:solidFill>
            </a:endParaRP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36D05CDA-585F-45A9-B630-5EEB1A703649}"/>
              </a:ext>
            </a:extLst>
          </p:cNvPr>
          <p:cNvSpPr txBox="1"/>
          <p:nvPr/>
        </p:nvSpPr>
        <p:spPr>
          <a:xfrm rot="5400000">
            <a:off x="1192618" y="86313"/>
            <a:ext cx="297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de-CH" sz="1200" b="1" dirty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―</a:t>
            </a:r>
            <a:endParaRPr lang="de-CH" sz="12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4180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Open Sans" panose="020B0606030504020204" pitchFamily="34" charset="0"/>
        <a:ea typeface="Open Sans" panose="020B0606030504020204" pitchFamily="34" charset="0"/>
        <a:cs typeface="Open Sans" panose="020B0606030504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66738" y="714375"/>
            <a:ext cx="5724525" cy="39624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Mit Doppelklick auf die Ampelfarbe kann die Farbe geändert werden: Rechte Maustaste, Füllung, „dunkelgrau“ auswählen um Farbe zu entfernen oder unter Standardfarbe die Farbe rot, orange oder grün auswählen. Es sollte immer nur eine Farbe gewählt werden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3B6E1B-3F76-4CE3-8D3A-4A0247C547B8}" type="slidenum">
              <a:rPr lang="de-CH" smtClean="0"/>
              <a:pPr/>
              <a:t>3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603338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566738" y="714375"/>
            <a:ext cx="5724525" cy="396240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Mit Doppelklick auf die Ampelfarbe kann die Farbe geändert werden: Rechte Maustaste, Füllung, „dunkelgrau“ auswählen um Farbe zu entfernen oder unter Standardfarbe die Farbe rot, orange oder grün auswählen. Es sollte immer nur eine Farbe gewählt werden</a:t>
            </a: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43B6E1B-3F76-4CE3-8D3A-4A0247C547B8}" type="slidenum">
              <a:rPr lang="de-CH" smtClean="0"/>
              <a:pPr/>
              <a:t>4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0389649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1CA6DA-ECEF-4834-AA7A-D64C517A8C2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35858" y="406399"/>
            <a:ext cx="6270583" cy="97200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2800"/>
            </a:lvl1pPr>
          </a:lstStyle>
          <a:p>
            <a:r>
              <a:rPr lang="de-DE" dirty="0"/>
              <a:t>Mastertitelformat bearbeiten</a:t>
            </a:r>
            <a:br>
              <a:rPr lang="de-DE" dirty="0"/>
            </a:br>
            <a:endParaRPr lang="de-CH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25875D3A-DACB-43C7-9252-EAB8B707ED49}"/>
              </a:ext>
            </a:extLst>
          </p:cNvPr>
          <p:cNvSpPr txBox="1"/>
          <p:nvPr userDrawn="1"/>
        </p:nvSpPr>
        <p:spPr>
          <a:xfrm>
            <a:off x="235858" y="6220768"/>
            <a:ext cx="50505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tabLst>
                <a:tab pos="1614488" algn="l"/>
                <a:tab pos="3316288" algn="l"/>
              </a:tabLst>
            </a:pPr>
            <a:r>
              <a:rPr lang="de-CH" sz="1200" b="1" dirty="0">
                <a:solidFill>
                  <a:schemeClr val="tx2"/>
                </a:solidFill>
              </a:rPr>
              <a:t>nag informatik ag	</a:t>
            </a:r>
            <a:r>
              <a:rPr lang="de-CH" sz="1200" b="0" dirty="0">
                <a:solidFill>
                  <a:schemeClr val="tx2"/>
                </a:solidFill>
              </a:rPr>
              <a:t>henric petri-strasse 9	 ch-4051 basel</a:t>
            </a:r>
          </a:p>
          <a:p>
            <a:pPr algn="l">
              <a:tabLst>
                <a:tab pos="1346200" algn="l"/>
                <a:tab pos="2511425" algn="l"/>
              </a:tabLst>
            </a:pPr>
            <a:r>
              <a:rPr lang="de-CH" sz="1200" b="0" dirty="0">
                <a:solidFill>
                  <a:schemeClr val="tx2"/>
                </a:solidFill>
              </a:rPr>
              <a:t>contact@nag.ch	 www.nag.ch	+41 43 521 25 00</a:t>
            </a:r>
          </a:p>
        </p:txBody>
      </p:sp>
      <p:sp>
        <p:nvSpPr>
          <p:cNvPr id="22" name="Untertitel 2">
            <a:extLst>
              <a:ext uri="{FF2B5EF4-FFF2-40B4-BE49-F238E27FC236}">
                <a16:creationId xmlns:a16="http://schemas.microsoft.com/office/drawing/2014/main" id="{88F748D0-4501-4C22-840A-D6DEA0DE8C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858" y="5177253"/>
            <a:ext cx="3740398" cy="59648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2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de-DE" dirty="0"/>
          </a:p>
        </p:txBody>
      </p:sp>
      <p:cxnSp>
        <p:nvCxnSpPr>
          <p:cNvPr id="4" name="Gerader Verbinder 3">
            <a:extLst>
              <a:ext uri="{FF2B5EF4-FFF2-40B4-BE49-F238E27FC236}">
                <a16:creationId xmlns:a16="http://schemas.microsoft.com/office/drawing/2014/main" id="{64413470-6F84-43E0-A3A2-1E60760409B3}"/>
              </a:ext>
            </a:extLst>
          </p:cNvPr>
          <p:cNvCxnSpPr/>
          <p:nvPr userDrawn="1"/>
        </p:nvCxnSpPr>
        <p:spPr>
          <a:xfrm>
            <a:off x="1812098" y="6292745"/>
            <a:ext cx="0" cy="1548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5" name="Grafik 4">
            <a:extLst>
              <a:ext uri="{FF2B5EF4-FFF2-40B4-BE49-F238E27FC236}">
                <a16:creationId xmlns:a16="http://schemas.microsoft.com/office/drawing/2014/main" id="{7780067C-3D82-4DA8-8226-69BDE744BFF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88710" y="406399"/>
            <a:ext cx="2676814" cy="952500"/>
          </a:xfrm>
          <a:prstGeom prst="rect">
            <a:avLst/>
          </a:prstGeom>
        </p:spPr>
      </p:pic>
      <p:cxnSp>
        <p:nvCxnSpPr>
          <p:cNvPr id="17" name="Gerader Verbinder 16">
            <a:extLst>
              <a:ext uri="{FF2B5EF4-FFF2-40B4-BE49-F238E27FC236}">
                <a16:creationId xmlns:a16="http://schemas.microsoft.com/office/drawing/2014/main" id="{46A75782-E62D-496D-BD5B-4352C75629B0}"/>
              </a:ext>
            </a:extLst>
          </p:cNvPr>
          <p:cNvCxnSpPr/>
          <p:nvPr userDrawn="1"/>
        </p:nvCxnSpPr>
        <p:spPr>
          <a:xfrm>
            <a:off x="3565847" y="6292745"/>
            <a:ext cx="0" cy="1548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945BD0AB-035B-4397-B26E-91426332E119}"/>
              </a:ext>
            </a:extLst>
          </p:cNvPr>
          <p:cNvCxnSpPr/>
          <p:nvPr userDrawn="1"/>
        </p:nvCxnSpPr>
        <p:spPr>
          <a:xfrm>
            <a:off x="1582364" y="6472441"/>
            <a:ext cx="0" cy="1548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Gerader Verbinder 18">
            <a:extLst>
              <a:ext uri="{FF2B5EF4-FFF2-40B4-BE49-F238E27FC236}">
                <a16:creationId xmlns:a16="http://schemas.microsoft.com/office/drawing/2014/main" id="{C1415DE0-16C4-4F59-95FC-1C8D2FD94D72}"/>
              </a:ext>
            </a:extLst>
          </p:cNvPr>
          <p:cNvCxnSpPr/>
          <p:nvPr userDrawn="1"/>
        </p:nvCxnSpPr>
        <p:spPr>
          <a:xfrm>
            <a:off x="2712857" y="6472441"/>
            <a:ext cx="0" cy="15480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Grafik 13">
            <a:extLst>
              <a:ext uri="{FF2B5EF4-FFF2-40B4-BE49-F238E27FC236}">
                <a16:creationId xmlns:a16="http://schemas.microsoft.com/office/drawing/2014/main" id="{14A88886-04BF-4C94-AE0D-172378F677F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028371"/>
            <a:ext cx="9906000" cy="2801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0184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438471-424F-48F6-BE7C-50D2F8DFB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763" y="365126"/>
            <a:ext cx="6996545" cy="9720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F99EB1C-1D6A-428A-8BFD-D5DDE36FF3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4" y="1842655"/>
            <a:ext cx="8908472" cy="433430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48AE0E-FD03-4F58-B763-B4663702E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Titel der Präsentation, Datum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02D6B9-89F6-4ECE-98B0-F28FE456D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C2276-9B84-4CF0-90E1-FC959B80495A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2791F766-E4AF-4F4E-AAEE-C43EEAA90345}"/>
              </a:ext>
            </a:extLst>
          </p:cNvPr>
          <p:cNvSpPr/>
          <p:nvPr userDrawn="1"/>
        </p:nvSpPr>
        <p:spPr>
          <a:xfrm>
            <a:off x="498764" y="6325754"/>
            <a:ext cx="1399309" cy="365125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r>
              <a:rPr lang="de-DE" sz="1000" dirty="0">
                <a:solidFill>
                  <a:schemeClr val="tx2"/>
                </a:solidFill>
              </a:rPr>
              <a:t>© nag informatik ag</a:t>
            </a:r>
            <a:endParaRPr lang="de-CH" sz="1000" dirty="0">
              <a:solidFill>
                <a:schemeClr val="tx2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46303AC6-6CB8-4171-B428-6842995C1F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747" y="366773"/>
            <a:ext cx="1730563" cy="45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75438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5438471-424F-48F6-BE7C-50D2F8DFB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48AE0E-FD03-4F58-B763-B4663702E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Titel der Präsentation, Datum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02D6B9-89F6-4ECE-98B0-F28FE456DB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C2276-9B84-4CF0-90E1-FC959B80495A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C6B0B678-904D-4DD7-A420-B9C92815113A}"/>
              </a:ext>
            </a:extLst>
          </p:cNvPr>
          <p:cNvSpPr/>
          <p:nvPr userDrawn="1"/>
        </p:nvSpPr>
        <p:spPr>
          <a:xfrm>
            <a:off x="498764" y="6325754"/>
            <a:ext cx="1399309" cy="365125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r>
              <a:rPr lang="de-DE" sz="1000" dirty="0">
                <a:solidFill>
                  <a:schemeClr val="tx2"/>
                </a:solidFill>
              </a:rPr>
              <a:t>© nag informatik ag</a:t>
            </a:r>
            <a:endParaRPr lang="de-CH" sz="1000" dirty="0">
              <a:solidFill>
                <a:schemeClr val="tx2"/>
              </a:solidFill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AC00B67-4107-4538-BCD3-633D00EBE0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747" y="366773"/>
            <a:ext cx="1730563" cy="45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551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E2AF67-7952-447E-83A3-22738F374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4F42018-7E5D-4403-A2E0-6AFD20D7B8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98764" y="1825625"/>
            <a:ext cx="4392324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4157D4-9854-47DB-A0B7-C21A001E39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392322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BF2E2AB-BA3D-4E48-BA47-149C179DC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dirty="0"/>
              <a:t>Titel der Präsentation, Datum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68B55C-F600-4B40-B7E7-ABCF0E63C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1C2276-9B84-4CF0-90E1-FC959B80495A}" type="slidenum">
              <a:rPr lang="de-CH" smtClean="0"/>
              <a:t>‹Nr.›</a:t>
            </a:fld>
            <a:endParaRPr lang="de-CH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A5C8100-40B0-4B60-B6B6-69CD200994B4}"/>
              </a:ext>
            </a:extLst>
          </p:cNvPr>
          <p:cNvSpPr/>
          <p:nvPr userDrawn="1"/>
        </p:nvSpPr>
        <p:spPr>
          <a:xfrm>
            <a:off x="498764" y="6339609"/>
            <a:ext cx="1399309" cy="365125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r>
              <a:rPr lang="de-DE" sz="1000" dirty="0">
                <a:solidFill>
                  <a:schemeClr val="tx2"/>
                </a:solidFill>
              </a:rPr>
              <a:t>© nag informatik ag</a:t>
            </a:r>
            <a:endParaRPr lang="de-CH" sz="1000" dirty="0">
              <a:solidFill>
                <a:schemeClr val="tx2"/>
              </a:solidFill>
            </a:endParaRP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CFA5D0BB-38B7-4E06-B45F-200564F8A8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747" y="366773"/>
            <a:ext cx="1730563" cy="45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842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8E11252-5CAA-43D6-98CA-8E1D6EC6478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 dirty="0"/>
              <a:t>Titel der Präsentation, Datum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EB94DB4-D772-4A57-9D1A-2FDFD8F0F8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1C2276-9B84-4CF0-90E1-FC959B80495A}" type="slidenum">
              <a:rPr lang="de-CH" smtClean="0"/>
              <a:pPr/>
              <a:t>‹Nr.›</a:t>
            </a:fld>
            <a:endParaRPr lang="de-CH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7AB2616A-E61A-450E-8A71-4FB66C133B4A}"/>
              </a:ext>
            </a:extLst>
          </p:cNvPr>
          <p:cNvSpPr/>
          <p:nvPr userDrawn="1"/>
        </p:nvSpPr>
        <p:spPr>
          <a:xfrm>
            <a:off x="498764" y="6311899"/>
            <a:ext cx="1399309" cy="365125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r>
              <a:rPr lang="de-DE" sz="1000" dirty="0">
                <a:solidFill>
                  <a:schemeClr val="tx2"/>
                </a:solidFill>
              </a:rPr>
              <a:t>© nag informatik ag</a:t>
            </a:r>
            <a:endParaRPr lang="de-CH" sz="1000" dirty="0">
              <a:solidFill>
                <a:schemeClr val="tx2"/>
              </a:solidFill>
            </a:endParaRP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DCBA326A-86BC-407F-AE5F-F46C22462CC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98475" y="1870364"/>
            <a:ext cx="8909050" cy="4114511"/>
          </a:xfrm>
        </p:spPr>
        <p:txBody>
          <a:bodyPr>
            <a:normAutofit/>
          </a:bodyPr>
          <a:lstStyle>
            <a:lvl1pPr marL="0" indent="0">
              <a:buNone/>
              <a:defRPr sz="6000" b="1">
                <a:solidFill>
                  <a:srgbClr val="178FA2"/>
                </a:solidFill>
              </a:defRPr>
            </a:lvl1pPr>
            <a:lvl2pPr>
              <a:defRPr sz="2000" b="1">
                <a:solidFill>
                  <a:schemeClr val="accent2"/>
                </a:solidFill>
              </a:defRPr>
            </a:lvl2pPr>
            <a:lvl3pPr>
              <a:defRPr sz="1800" b="1">
                <a:solidFill>
                  <a:schemeClr val="accent2"/>
                </a:solidFill>
              </a:defRPr>
            </a:lvl3pPr>
            <a:lvl4pPr>
              <a:defRPr sz="1600" b="1">
                <a:solidFill>
                  <a:schemeClr val="accent2"/>
                </a:solidFill>
              </a:defRPr>
            </a:lvl4pPr>
            <a:lvl5pPr>
              <a:defRPr sz="1400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de-DE" dirty="0"/>
              <a:t>Statement einfügen</a:t>
            </a:r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6B2E16F8-98C3-4740-A3FE-3F9E9B1DC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 dirty="0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4436D09-F1CD-4564-9921-1EB52E4FC94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686747" y="366773"/>
            <a:ext cx="1730563" cy="458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33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51274E6-3408-4A9D-B29B-8254E4E68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764" y="365125"/>
            <a:ext cx="6593032" cy="972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3EF9860-CE49-4FBC-84E6-59F1E2345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8764" y="1825625"/>
            <a:ext cx="8908472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D720CF-A2A4-4E98-BE63-11791DAB0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58291" y="6356351"/>
            <a:ext cx="538941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r>
              <a:rPr lang="de-CH" dirty="0"/>
              <a:t>Titel der Präsentation, Datum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E73449B-6714-4A94-9497-FED45B785B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68144" y="6356350"/>
            <a:ext cx="10390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71C2276-9B84-4CF0-90E1-FC959B80495A}" type="slidenum">
              <a:rPr lang="de-CH" smtClean="0"/>
              <a:pPr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2682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2" r:id="rId4"/>
    <p:sldLayoutId id="2147483659" r:id="rId5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nag.ch/de/nagplus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833C2E-43F5-402B-BAE2-049FC0B382A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dirty="0"/>
              <a:t>Statusbericht Projekt </a:t>
            </a:r>
            <a:r>
              <a:rPr lang="de-CH" dirty="0" err="1"/>
              <a:t>xy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220B75B5-BF3F-4D48-9B5D-0ED8EC8A831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CH" dirty="0"/>
              <a:t>Name</a:t>
            </a:r>
          </a:p>
          <a:p>
            <a:r>
              <a:rPr lang="de-CH" dirty="0"/>
              <a:t>Datum</a:t>
            </a:r>
          </a:p>
        </p:txBody>
      </p:sp>
    </p:spTree>
    <p:extLst>
      <p:ext uri="{BB962C8B-B14F-4D97-AF65-F5344CB8AC3E}">
        <p14:creationId xmlns:p14="http://schemas.microsoft.com/office/powerpoint/2010/main" val="42187469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969AC1-F2AC-40FF-928B-A04B3992B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nag+ Werkzeuge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C4D6B7D-3BD0-48CB-9285-635FE8CCB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81410" y="6388400"/>
            <a:ext cx="1039091" cy="365125"/>
          </a:xfrm>
        </p:spPr>
        <p:txBody>
          <a:bodyPr/>
          <a:lstStyle/>
          <a:p>
            <a:fld id="{F71C2276-9B84-4CF0-90E1-FC959B80495A}" type="slidenum">
              <a:rPr lang="de-CH" smtClean="0"/>
              <a:t>2</a:t>
            </a:fld>
            <a:endParaRPr lang="de-CH"/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9E94B306-DCFF-487A-BD8C-3E31FACDDC63}"/>
              </a:ext>
            </a:extLst>
          </p:cNvPr>
          <p:cNvSpPr txBox="1">
            <a:spLocks/>
          </p:cNvSpPr>
          <p:nvPr/>
        </p:nvSpPr>
        <p:spPr bwMode="auto">
          <a:xfrm>
            <a:off x="489000" y="1778072"/>
            <a:ext cx="8812034" cy="1316152"/>
          </a:xfrm>
          <a:prstGeom prst="rect">
            <a:avLst/>
          </a:prstGeom>
          <a:noFill/>
          <a:ln>
            <a:noFill/>
          </a:ln>
        </p:spPr>
        <p:txBody>
          <a:bodyPr vert="horz" wrap="square" lIns="72000" tIns="72000" rIns="72000" bIns="72000" numCol="1" anchor="t" anchorCtr="0" compatLnSpc="1">
            <a:prstTxWarp prst="textNoShape">
              <a:avLst/>
            </a:prstTxWarp>
          </a:bodyPr>
          <a:lstStyle>
            <a:lvl1pPr marL="457200" indent="-457200" algn="l" rtl="0" eaLnBrk="0" fontAlgn="base" hangingPunct="0">
              <a:spcBef>
                <a:spcPts val="300"/>
              </a:spcBef>
              <a:spcAft>
                <a:spcPct val="0"/>
              </a:spcAft>
              <a:buSzPct val="100000"/>
              <a:buChar char="•"/>
              <a:defRPr sz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933450" indent="-457200" algn="l" rtl="0" eaLnBrk="0" fontAlgn="base" hangingPunct="0">
              <a:spcBef>
                <a:spcPts val="3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411288" indent="-457200" algn="l" rtl="0" eaLnBrk="0" fontAlgn="base" hangingPunct="0">
              <a:spcBef>
                <a:spcPts val="300"/>
              </a:spcBef>
              <a:spcAft>
                <a:spcPct val="0"/>
              </a:spcAft>
              <a:buChar char="•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889125" indent="-457200" algn="l" rtl="0" eaLnBrk="0" fontAlgn="base" hangingPunct="0">
              <a:spcBef>
                <a:spcPts val="300"/>
              </a:spcBef>
              <a:spcAft>
                <a:spcPct val="0"/>
              </a:spcAft>
              <a:buChar char="–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366963" indent="-457200" algn="l" rtl="0" eaLnBrk="0" fontAlgn="base" hangingPunct="0">
              <a:spcBef>
                <a:spcPts val="3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824163" indent="-457200" algn="l" rtl="0" eaLnBrk="1" fontAlgn="base" hangingPunct="1">
              <a:spcBef>
                <a:spcPts val="3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6pPr>
            <a:lvl7pPr marL="3281363" indent="-457200" algn="l" rtl="0" eaLnBrk="1" fontAlgn="base" hangingPunct="1">
              <a:spcBef>
                <a:spcPts val="3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7pPr>
            <a:lvl8pPr marL="3738563" indent="-457200" algn="l" rtl="0" eaLnBrk="1" fontAlgn="base" hangingPunct="1">
              <a:spcBef>
                <a:spcPts val="3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8pPr>
            <a:lvl9pPr marL="4195763" indent="-457200" algn="l" rtl="0" eaLnBrk="1" fontAlgn="base" hangingPunct="1">
              <a:spcBef>
                <a:spcPts val="300"/>
              </a:spcBef>
              <a:spcAft>
                <a:spcPct val="0"/>
              </a:spcAft>
              <a:buChar char="»"/>
              <a:defRPr sz="12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400" dirty="0">
                <a:latin typeface="+mn-lt"/>
              </a:rPr>
              <a:t>Gerne unterstützen wir Dich in Deinen Projekten.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400" dirty="0">
                <a:latin typeface="+mn-lt"/>
              </a:rPr>
              <a:t>Wir entwickeln unsere Werkzeuge auf Basis unserer Projekterfahrung und den Feedbacks der Nutzer stetig weiter.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de-DE" sz="1400" dirty="0">
                <a:latin typeface="+mn-lt"/>
              </a:rPr>
              <a:t>Hast du Wünsche oder Ideen, um das Werkzeug zu verbessern? Schreib uns an </a:t>
            </a:r>
            <a:r>
              <a:rPr lang="de-DE" sz="1400" b="1" dirty="0">
                <a:solidFill>
                  <a:schemeClr val="accent4"/>
                </a:solidFill>
                <a:latin typeface="+mn-lt"/>
              </a:rPr>
              <a:t>community@nag.ch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696132D4-8B06-4A5E-90C8-4AA072D2383A}"/>
              </a:ext>
            </a:extLst>
          </p:cNvPr>
          <p:cNvSpPr txBox="1"/>
          <p:nvPr/>
        </p:nvSpPr>
        <p:spPr>
          <a:xfrm>
            <a:off x="439363" y="3321050"/>
            <a:ext cx="881203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  <a:tabLst>
                <a:tab pos="810260" algn="l"/>
                <a:tab pos="4591050" algn="r"/>
                <a:tab pos="3752850" algn="l"/>
              </a:tabLst>
            </a:pPr>
            <a:r>
              <a:rPr lang="de-CH" sz="1400" dirty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Mehr </a:t>
            </a:r>
            <a:r>
              <a:rPr lang="de-CH" sz="1400" b="1" dirty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nag+</a:t>
            </a:r>
            <a:r>
              <a:rPr lang="de-CH" sz="1400" dirty="0"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Werkzeuge, Tipps und Impulse für Deine Projekte findest Du </a:t>
            </a:r>
            <a:r>
              <a:rPr lang="de-CH" sz="1400" u="sng" dirty="0">
                <a:solidFill>
                  <a:srgbClr val="002882"/>
                </a:solidFill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hier</a:t>
            </a:r>
            <a:endParaRPr lang="de-CH" sz="1400" dirty="0">
              <a:effectLst/>
              <a:latin typeface="Open Sans" panose="020B06060305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B0F0611A-B458-46E8-9558-040CBDD90710}"/>
              </a:ext>
            </a:extLst>
          </p:cNvPr>
          <p:cNvSpPr txBox="1"/>
          <p:nvPr/>
        </p:nvSpPr>
        <p:spPr>
          <a:xfrm>
            <a:off x="503634" y="6134779"/>
            <a:ext cx="8913415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  <a:tabLst>
                <a:tab pos="810260" algn="l"/>
                <a:tab pos="4591050" algn="r"/>
                <a:tab pos="3752850" algn="l"/>
              </a:tabLst>
            </a:pPr>
            <a:r>
              <a:rPr lang="de-CH" sz="1000" i="1" dirty="0">
                <a:effectLst/>
                <a:latin typeface="Open Sans" panose="020B06060305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 korrekte Anwendung unserer Tools liegt in Deiner Verantwortung. Aus fehlerhafter Anwendung kann kein Anspruch an nag informatik abgeleitet werden.</a:t>
            </a:r>
          </a:p>
        </p:txBody>
      </p:sp>
    </p:spTree>
    <p:extLst>
      <p:ext uri="{BB962C8B-B14F-4D97-AF65-F5344CB8AC3E}">
        <p14:creationId xmlns:p14="http://schemas.microsoft.com/office/powerpoint/2010/main" val="803518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04094BD-4C8B-4D08-B4DF-2F30E4913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6196" y="6361661"/>
            <a:ext cx="5389418" cy="365125"/>
          </a:xfrm>
        </p:spPr>
        <p:txBody>
          <a:bodyPr/>
          <a:lstStyle/>
          <a:p>
            <a:r>
              <a:rPr lang="de-CH" dirty="0"/>
              <a:t>Statusbericht Projekt </a:t>
            </a:r>
            <a:r>
              <a:rPr lang="de-CH" dirty="0" err="1"/>
              <a:t>xy</a:t>
            </a:r>
            <a:r>
              <a:rPr lang="de-CH" dirty="0"/>
              <a:t>, Datum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7488AC-18BC-407C-A504-55B74790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45510" y="6348016"/>
            <a:ext cx="1039091" cy="365125"/>
          </a:xfrm>
        </p:spPr>
        <p:txBody>
          <a:bodyPr/>
          <a:lstStyle/>
          <a:p>
            <a:fld id="{F71C2276-9B84-4CF0-90E1-FC959B80495A}" type="slidenum">
              <a:rPr lang="de-CH" smtClean="0"/>
              <a:t>3</a:t>
            </a:fld>
            <a:endParaRPr lang="de-CH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B7BD9D0-6D84-40DF-9EA4-C59926E21F11}"/>
              </a:ext>
            </a:extLst>
          </p:cNvPr>
          <p:cNvSpPr/>
          <p:nvPr/>
        </p:nvSpPr>
        <p:spPr bwMode="auto">
          <a:xfrm>
            <a:off x="233711" y="1114777"/>
            <a:ext cx="1242392" cy="555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ctr" anchorCtr="0"/>
          <a:lstStyle/>
          <a:p>
            <a:pPr>
              <a:spcBef>
                <a:spcPts val="0"/>
              </a:spcBef>
              <a:buNone/>
            </a:pPr>
            <a:endParaRPr lang="de-CH" sz="1600" b="1" dirty="0">
              <a:cs typeface="Arial" panose="020B06040202020202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9E9928A-5A61-4F82-A98E-E547C40FDF7B}"/>
              </a:ext>
            </a:extLst>
          </p:cNvPr>
          <p:cNvSpPr/>
          <p:nvPr/>
        </p:nvSpPr>
        <p:spPr bwMode="auto">
          <a:xfrm>
            <a:off x="411737" y="1287904"/>
            <a:ext cx="1403500" cy="555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ctr" anchorCtr="0"/>
          <a:lstStyle/>
          <a:p>
            <a:pPr>
              <a:spcBef>
                <a:spcPts val="0"/>
              </a:spcBef>
              <a:buNone/>
            </a:pPr>
            <a:endParaRPr lang="de-CH" sz="1600" b="1" dirty="0">
              <a:cs typeface="Arial" panose="020B0604020202020204" pitchFamily="34" charset="0"/>
            </a:endParaRP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A9911F71-9BF0-4A3A-B349-4C4DFEC18DB8}"/>
              </a:ext>
            </a:extLst>
          </p:cNvPr>
          <p:cNvSpPr txBox="1">
            <a:spLocks/>
          </p:cNvSpPr>
          <p:nvPr/>
        </p:nvSpPr>
        <p:spPr>
          <a:xfrm>
            <a:off x="363041" y="346173"/>
            <a:ext cx="9045674" cy="87193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CH" altLang="de-DE" noProof="1"/>
              <a:t>Statusbericht Projekt xy</a:t>
            </a:r>
          </a:p>
          <a:p>
            <a:r>
              <a:rPr lang="de-CH" altLang="de-DE" sz="2000" noProof="1">
                <a:solidFill>
                  <a:schemeClr val="accent3"/>
                </a:solidFill>
              </a:rPr>
              <a:t>Berichtszeitraum: xx.xx.xx – xx.xx.xx</a:t>
            </a:r>
            <a:endParaRPr lang="de-DE" altLang="de-DE" sz="2000" dirty="0">
              <a:solidFill>
                <a:schemeClr val="accent3"/>
              </a:solidFill>
            </a:endParaRP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A3362677-2F04-4721-B74C-8418379D8F90}"/>
              </a:ext>
            </a:extLst>
          </p:cNvPr>
          <p:cNvSpPr txBox="1"/>
          <p:nvPr/>
        </p:nvSpPr>
        <p:spPr>
          <a:xfrm>
            <a:off x="7247671" y="3294681"/>
            <a:ext cx="25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 marL="179388" indent="-179388">
              <a:buFont typeface="Arial" panose="020B0604020202020204" pitchFamily="34" charset="0"/>
              <a:buChar char="•"/>
              <a:defRPr sz="1200"/>
            </a:lvl1pPr>
          </a:lstStyle>
          <a:p>
            <a:r>
              <a:rPr lang="de-DE" dirty="0"/>
              <a:t>xy</a:t>
            </a:r>
          </a:p>
          <a:p>
            <a:endParaRPr lang="de-CH" dirty="0"/>
          </a:p>
        </p:txBody>
      </p:sp>
      <p:cxnSp>
        <p:nvCxnSpPr>
          <p:cNvPr id="12" name="Straight Arrow Connector 5">
            <a:extLst>
              <a:ext uri="{FF2B5EF4-FFF2-40B4-BE49-F238E27FC236}">
                <a16:creationId xmlns:a16="http://schemas.microsoft.com/office/drawing/2014/main" id="{0FCA0B5E-F5F0-428C-A481-1F21585E1952}"/>
              </a:ext>
            </a:extLst>
          </p:cNvPr>
          <p:cNvCxnSpPr>
            <a:cxnSpLocks/>
          </p:cNvCxnSpPr>
          <p:nvPr/>
        </p:nvCxnSpPr>
        <p:spPr bwMode="gray">
          <a:xfrm>
            <a:off x="1865233" y="2735482"/>
            <a:ext cx="7229691" cy="13048"/>
          </a:xfrm>
          <a:prstGeom prst="straightConnector1">
            <a:avLst/>
          </a:prstGeom>
          <a:ln w="3175">
            <a:solidFill>
              <a:schemeClr val="tx2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ieren 27">
            <a:extLst>
              <a:ext uri="{FF2B5EF4-FFF2-40B4-BE49-F238E27FC236}">
                <a16:creationId xmlns:a16="http://schemas.microsoft.com/office/drawing/2014/main" id="{D82BACA2-99A6-409B-A29B-3ABFF39E0449}"/>
              </a:ext>
            </a:extLst>
          </p:cNvPr>
          <p:cNvGrpSpPr/>
          <p:nvPr/>
        </p:nvGrpSpPr>
        <p:grpSpPr>
          <a:xfrm>
            <a:off x="3706799" y="2479325"/>
            <a:ext cx="537478" cy="309483"/>
            <a:chOff x="4273726" y="2293816"/>
            <a:chExt cx="537478" cy="309483"/>
          </a:xfrm>
        </p:grpSpPr>
        <p:sp>
          <p:nvSpPr>
            <p:cNvPr id="13" name="Rectangle 42">
              <a:extLst>
                <a:ext uri="{FF2B5EF4-FFF2-40B4-BE49-F238E27FC236}">
                  <a16:creationId xmlns:a16="http://schemas.microsoft.com/office/drawing/2014/main" id="{5B6C2AC9-1266-4195-AD94-C2B79C203F54}"/>
                </a:ext>
              </a:extLst>
            </p:cNvPr>
            <p:cNvSpPr/>
            <p:nvPr/>
          </p:nvSpPr>
          <p:spPr bwMode="gray">
            <a:xfrm flipH="1">
              <a:off x="4519606" y="2489792"/>
              <a:ext cx="45719" cy="113507"/>
            </a:xfrm>
            <a:prstGeom prst="rect">
              <a:avLst/>
            </a:prstGeom>
            <a:solidFill>
              <a:srgbClr val="C00000"/>
            </a:solidFill>
            <a:ln w="12700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b="1" dirty="0"/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72F56372-4B45-45DF-84EB-D8C6CA3B101B}"/>
                </a:ext>
              </a:extLst>
            </p:cNvPr>
            <p:cNvSpPr txBox="1"/>
            <p:nvPr/>
          </p:nvSpPr>
          <p:spPr>
            <a:xfrm>
              <a:off x="4273726" y="2293816"/>
              <a:ext cx="537478" cy="215444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pPr algn="ctr"/>
              <a:r>
                <a:rPr lang="de-DE" sz="800" b="1" dirty="0">
                  <a:latin typeface="Open Sans (textkörper)"/>
                  <a:cs typeface="Calibri" panose="020F0502020204030204" pitchFamily="34" charset="0"/>
                </a:rPr>
                <a:t>heute</a:t>
              </a:r>
              <a:endParaRPr lang="de-CH" sz="800" b="1" dirty="0">
                <a:latin typeface="Open Sans (textkörper)"/>
                <a:cs typeface="Calibri" panose="020F0502020204030204" pitchFamily="34" charset="0"/>
              </a:endParaRPr>
            </a:p>
          </p:txBody>
        </p:sp>
      </p:grpSp>
      <p:sp>
        <p:nvSpPr>
          <p:cNvPr id="17" name="ColumnHeader">
            <a:extLst>
              <a:ext uri="{FF2B5EF4-FFF2-40B4-BE49-F238E27FC236}">
                <a16:creationId xmlns:a16="http://schemas.microsoft.com/office/drawing/2014/main" id="{3CD36C4A-9D0A-41B6-B1C8-84DC7C45C0FD}"/>
              </a:ext>
            </a:extLst>
          </p:cNvPr>
          <p:cNvSpPr>
            <a:spLocks noChangeArrowheads="1"/>
          </p:cNvSpPr>
          <p:nvPr/>
        </p:nvSpPr>
        <p:spPr bwMode="gray">
          <a:xfrm>
            <a:off x="376536" y="2506035"/>
            <a:ext cx="1189818" cy="2424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ctr" anchorCtr="0"/>
          <a:lstStyle/>
          <a:p>
            <a:r>
              <a:rPr lang="de-CH" sz="1200" b="1" dirty="0">
                <a:cs typeface="Arial" panose="020B0604020202020204" pitchFamily="34" charset="0"/>
              </a:rPr>
              <a:t>Meilensteine</a:t>
            </a:r>
          </a:p>
        </p:txBody>
      </p:sp>
      <p:sp>
        <p:nvSpPr>
          <p:cNvPr id="98" name="Textfeld 97">
            <a:extLst>
              <a:ext uri="{FF2B5EF4-FFF2-40B4-BE49-F238E27FC236}">
                <a16:creationId xmlns:a16="http://schemas.microsoft.com/office/drawing/2014/main" id="{61778C5D-FA35-4F72-A5C1-F660186C0084}"/>
              </a:ext>
            </a:extLst>
          </p:cNvPr>
          <p:cNvSpPr txBox="1"/>
          <p:nvPr/>
        </p:nvSpPr>
        <p:spPr>
          <a:xfrm>
            <a:off x="4591841" y="3294681"/>
            <a:ext cx="252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388" indent="-179388">
              <a:buFont typeface="Arial" panose="020B0604020202020204" pitchFamily="34" charset="0"/>
              <a:buChar char="•"/>
            </a:pPr>
            <a:r>
              <a:rPr lang="de-DE" sz="1200" dirty="0"/>
              <a:t>xy</a:t>
            </a:r>
          </a:p>
          <a:p>
            <a:endParaRPr lang="de-DE" sz="1200" i="1" dirty="0"/>
          </a:p>
          <a:p>
            <a:pPr marL="232172" indent="-232172">
              <a:buFont typeface="Arial" panose="020B0604020202020204" pitchFamily="34" charset="0"/>
              <a:buChar char="•"/>
            </a:pPr>
            <a:endParaRPr lang="de-CH" sz="1200" i="1" dirty="0"/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C8A8DB43-34FB-42F6-821D-D05DAB76199C}"/>
              </a:ext>
            </a:extLst>
          </p:cNvPr>
          <p:cNvGrpSpPr/>
          <p:nvPr/>
        </p:nvGrpSpPr>
        <p:grpSpPr>
          <a:xfrm>
            <a:off x="238976" y="3648286"/>
            <a:ext cx="2466802" cy="2363175"/>
            <a:chOff x="238976" y="3648286"/>
            <a:chExt cx="2466802" cy="2363175"/>
          </a:xfrm>
        </p:grpSpPr>
        <p:grpSp>
          <p:nvGrpSpPr>
            <p:cNvPr id="22" name="Gruppieren 21">
              <a:extLst>
                <a:ext uri="{FF2B5EF4-FFF2-40B4-BE49-F238E27FC236}">
                  <a16:creationId xmlns:a16="http://schemas.microsoft.com/office/drawing/2014/main" id="{D443704B-EB3F-4501-91AE-B263C480BD38}"/>
                </a:ext>
              </a:extLst>
            </p:cNvPr>
            <p:cNvGrpSpPr/>
            <p:nvPr/>
          </p:nvGrpSpPr>
          <p:grpSpPr>
            <a:xfrm>
              <a:off x="2317056" y="5071475"/>
              <a:ext cx="388720" cy="939986"/>
              <a:chOff x="2317057" y="5024171"/>
              <a:chExt cx="388720" cy="939986"/>
            </a:xfrm>
          </p:grpSpPr>
          <p:grpSp>
            <p:nvGrpSpPr>
              <p:cNvPr id="74" name="Gruppieren 11">
                <a:extLst>
                  <a:ext uri="{FF2B5EF4-FFF2-40B4-BE49-F238E27FC236}">
                    <a16:creationId xmlns:a16="http://schemas.microsoft.com/office/drawing/2014/main" id="{C666E9E5-BF72-4C65-81E8-7D4A7965F760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17057" y="5024171"/>
                <a:ext cx="388720" cy="813783"/>
                <a:chOff x="-2067143" y="2226540"/>
                <a:chExt cx="995505" cy="2635713"/>
              </a:xfrm>
            </p:grpSpPr>
            <p:sp>
              <p:nvSpPr>
                <p:cNvPr id="75" name="Freeform 106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D7406817-0ED8-43C2-A3E3-93C45A1F6A4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2067143" y="2288167"/>
                  <a:ext cx="889632" cy="2498239"/>
                </a:xfrm>
                <a:custGeom>
                  <a:avLst/>
                  <a:gdLst>
                    <a:gd name="T0" fmla="*/ 3 w 284"/>
                    <a:gd name="T1" fmla="*/ 34 h 895"/>
                    <a:gd name="T2" fmla="*/ 33 w 284"/>
                    <a:gd name="T3" fmla="*/ 5 h 895"/>
                    <a:gd name="T4" fmla="*/ 256 w 284"/>
                    <a:gd name="T5" fmla="*/ 5 h 895"/>
                    <a:gd name="T6" fmla="*/ 281 w 284"/>
                    <a:gd name="T7" fmla="*/ 34 h 895"/>
                    <a:gd name="T8" fmla="*/ 281 w 284"/>
                    <a:gd name="T9" fmla="*/ 857 h 895"/>
                    <a:gd name="T10" fmla="*/ 246 w 284"/>
                    <a:gd name="T11" fmla="*/ 895 h 895"/>
                    <a:gd name="T12" fmla="*/ 44 w 284"/>
                    <a:gd name="T13" fmla="*/ 895 h 895"/>
                    <a:gd name="T14" fmla="*/ 3 w 284"/>
                    <a:gd name="T15" fmla="*/ 858 h 895"/>
                    <a:gd name="T16" fmla="*/ 3 w 284"/>
                    <a:gd name="T17" fmla="*/ 34 h 8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84" h="895">
                      <a:moveTo>
                        <a:pt x="3" y="34"/>
                      </a:moveTo>
                      <a:cubicBezTo>
                        <a:pt x="3" y="0"/>
                        <a:pt x="0" y="5"/>
                        <a:pt x="33" y="5"/>
                      </a:cubicBezTo>
                      <a:cubicBezTo>
                        <a:pt x="66" y="5"/>
                        <a:pt x="228" y="5"/>
                        <a:pt x="256" y="5"/>
                      </a:cubicBezTo>
                      <a:cubicBezTo>
                        <a:pt x="284" y="5"/>
                        <a:pt x="281" y="11"/>
                        <a:pt x="281" y="34"/>
                      </a:cubicBezTo>
                      <a:cubicBezTo>
                        <a:pt x="281" y="57"/>
                        <a:pt x="281" y="825"/>
                        <a:pt x="281" y="857"/>
                      </a:cubicBezTo>
                      <a:cubicBezTo>
                        <a:pt x="281" y="883"/>
                        <a:pt x="278" y="895"/>
                        <a:pt x="246" y="895"/>
                      </a:cubicBezTo>
                      <a:cubicBezTo>
                        <a:pt x="195" y="895"/>
                        <a:pt x="82" y="895"/>
                        <a:pt x="44" y="895"/>
                      </a:cubicBezTo>
                      <a:cubicBezTo>
                        <a:pt x="6" y="895"/>
                        <a:pt x="3" y="895"/>
                        <a:pt x="3" y="858"/>
                      </a:cubicBezTo>
                      <a:cubicBezTo>
                        <a:pt x="3" y="822"/>
                        <a:pt x="3" y="34"/>
                        <a:pt x="3" y="3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1A1A1A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76" name="Freeform 107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4C9FFBAA-97D8-4DB8-8337-88C1C966458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84974" y="2226540"/>
                  <a:ext cx="722134" cy="77427"/>
                </a:xfrm>
                <a:custGeom>
                  <a:avLst/>
                  <a:gdLst>
                    <a:gd name="T0" fmla="*/ 112 w 230"/>
                    <a:gd name="T1" fmla="*/ 0 h 28"/>
                    <a:gd name="T2" fmla="*/ 0 w 230"/>
                    <a:gd name="T3" fmla="*/ 28 h 28"/>
                    <a:gd name="T4" fmla="*/ 230 w 230"/>
                    <a:gd name="T5" fmla="*/ 28 h 28"/>
                    <a:gd name="T6" fmla="*/ 112 w 230"/>
                    <a:gd name="T7" fmla="*/ 0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30" h="28">
                      <a:moveTo>
                        <a:pt x="112" y="0"/>
                      </a:moveTo>
                      <a:cubicBezTo>
                        <a:pt x="8" y="0"/>
                        <a:pt x="0" y="28"/>
                        <a:pt x="0" y="28"/>
                      </a:cubicBezTo>
                      <a:cubicBezTo>
                        <a:pt x="230" y="28"/>
                        <a:pt x="230" y="28"/>
                        <a:pt x="230" y="28"/>
                      </a:cubicBezTo>
                      <a:cubicBezTo>
                        <a:pt x="230" y="28"/>
                        <a:pt x="217" y="0"/>
                        <a:pt x="112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919191"/>
                    </a:gs>
                    <a:gs pos="50000">
                      <a:srgbClr val="000000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77" name="Freeform 108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F4DE733F-F6ED-460B-990B-D869B5FCC7A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84974" y="4784826"/>
                  <a:ext cx="722134" cy="77427"/>
                </a:xfrm>
                <a:custGeom>
                  <a:avLst/>
                  <a:gdLst>
                    <a:gd name="T0" fmla="*/ 112 w 230"/>
                    <a:gd name="T1" fmla="*/ 28 h 28"/>
                    <a:gd name="T2" fmla="*/ 0 w 230"/>
                    <a:gd name="T3" fmla="*/ 0 h 28"/>
                    <a:gd name="T4" fmla="*/ 230 w 230"/>
                    <a:gd name="T5" fmla="*/ 0 h 28"/>
                    <a:gd name="T6" fmla="*/ 112 w 230"/>
                    <a:gd name="T7" fmla="*/ 28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30" h="28">
                      <a:moveTo>
                        <a:pt x="112" y="28"/>
                      </a:moveTo>
                      <a:cubicBezTo>
                        <a:pt x="8" y="28"/>
                        <a:pt x="0" y="0"/>
                        <a:pt x="0" y="0"/>
                      </a:cubicBezTo>
                      <a:cubicBezTo>
                        <a:pt x="230" y="0"/>
                        <a:pt x="230" y="0"/>
                        <a:pt x="230" y="0"/>
                      </a:cubicBezTo>
                      <a:cubicBezTo>
                        <a:pt x="230" y="0"/>
                        <a:pt x="217" y="28"/>
                        <a:pt x="112" y="2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919191"/>
                    </a:gs>
                    <a:gs pos="50000">
                      <a:srgbClr val="000000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78" name="Oval 109">
                  <a:extLst>
                    <a:ext uri="{FF2B5EF4-FFF2-40B4-BE49-F238E27FC236}">
                      <a16:creationId xmlns:a16="http://schemas.microsoft.com/office/drawing/2014/main" id="{835271B3-DBFB-420B-9303-176B8128043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66463" y="2583656"/>
                  <a:ext cx="562537" cy="568860"/>
                </a:xfrm>
                <a:prstGeom prst="ellipse">
                  <a:avLst/>
                </a:prstGeom>
                <a:solidFill>
                  <a:srgbClr val="FF0202"/>
                </a:solidFill>
                <a:ln w="9525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79" name="Freeform 112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6DDF1BFD-18E7-4A8D-A63A-F93E51504AE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2485688"/>
                  <a:ext cx="491432" cy="696851"/>
                </a:xfrm>
                <a:custGeom>
                  <a:avLst/>
                  <a:gdLst>
                    <a:gd name="T0" fmla="*/ 81 w 157"/>
                    <a:gd name="T1" fmla="*/ 245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9 h 249"/>
                    <a:gd name="T8" fmla="*/ 143 w 157"/>
                    <a:gd name="T9" fmla="*/ 0 h 249"/>
                    <a:gd name="T10" fmla="*/ 78 w 157"/>
                    <a:gd name="T11" fmla="*/ 44 h 249"/>
                    <a:gd name="T12" fmla="*/ 55 w 157"/>
                    <a:gd name="T13" fmla="*/ 87 h 249"/>
                    <a:gd name="T14" fmla="*/ 15 w 157"/>
                    <a:gd name="T15" fmla="*/ 150 h 249"/>
                    <a:gd name="T16" fmla="*/ 81 w 157"/>
                    <a:gd name="T17" fmla="*/ 245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5"/>
                      </a:moveTo>
                      <a:cubicBezTo>
                        <a:pt x="84" y="249"/>
                        <a:pt x="12" y="214"/>
                        <a:pt x="4" y="153"/>
                      </a:cubicBezTo>
                      <a:cubicBezTo>
                        <a:pt x="0" y="124"/>
                        <a:pt x="1" y="109"/>
                        <a:pt x="4" y="99"/>
                      </a:cubicBezTo>
                      <a:cubicBezTo>
                        <a:pt x="13" y="71"/>
                        <a:pt x="29" y="40"/>
                        <a:pt x="72" y="19"/>
                      </a:cubicBezTo>
                      <a:cubicBezTo>
                        <a:pt x="102" y="4"/>
                        <a:pt x="129" y="0"/>
                        <a:pt x="143" y="0"/>
                      </a:cubicBezTo>
                      <a:cubicBezTo>
                        <a:pt x="157" y="0"/>
                        <a:pt x="102" y="10"/>
                        <a:pt x="78" y="44"/>
                      </a:cubicBezTo>
                      <a:cubicBezTo>
                        <a:pt x="55" y="78"/>
                        <a:pt x="58" y="82"/>
                        <a:pt x="55" y="87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5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80" name="Freeform 113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FAE89E91-9484-4EDC-BCC0-74F9C5B3833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2473045"/>
                  <a:ext cx="725297" cy="639967"/>
                </a:xfrm>
                <a:custGeom>
                  <a:avLst/>
                  <a:gdLst>
                    <a:gd name="T0" fmla="*/ 136 w 232"/>
                    <a:gd name="T1" fmla="*/ 227 h 229"/>
                    <a:gd name="T2" fmla="*/ 168 w 232"/>
                    <a:gd name="T3" fmla="*/ 192 h 229"/>
                    <a:gd name="T4" fmla="*/ 222 w 232"/>
                    <a:gd name="T5" fmla="*/ 99 h 229"/>
                    <a:gd name="T6" fmla="*/ 225 w 232"/>
                    <a:gd name="T7" fmla="*/ 62 h 229"/>
                    <a:gd name="T8" fmla="*/ 189 w 232"/>
                    <a:gd name="T9" fmla="*/ 25 h 229"/>
                    <a:gd name="T10" fmla="*/ 114 w 232"/>
                    <a:gd name="T11" fmla="*/ 2 h 229"/>
                    <a:gd name="T12" fmla="*/ 47 w 232"/>
                    <a:gd name="T13" fmla="*/ 21 h 229"/>
                    <a:gd name="T14" fmla="*/ 2 w 232"/>
                    <a:gd name="T15" fmla="*/ 91 h 229"/>
                    <a:gd name="T16" fmla="*/ 51 w 232"/>
                    <a:gd name="T17" fmla="*/ 29 h 229"/>
                    <a:gd name="T18" fmla="*/ 115 w 232"/>
                    <a:gd name="T19" fmla="*/ 13 h 229"/>
                    <a:gd name="T20" fmla="*/ 184 w 232"/>
                    <a:gd name="T21" fmla="*/ 34 h 229"/>
                    <a:gd name="T22" fmla="*/ 216 w 232"/>
                    <a:gd name="T23" fmla="*/ 69 h 229"/>
                    <a:gd name="T24" fmla="*/ 217 w 232"/>
                    <a:gd name="T25" fmla="*/ 97 h 229"/>
                    <a:gd name="T26" fmla="*/ 163 w 232"/>
                    <a:gd name="T27" fmla="*/ 189 h 229"/>
                    <a:gd name="T28" fmla="*/ 136 w 232"/>
                    <a:gd name="T29" fmla="*/ 227 h 22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29">
                      <a:moveTo>
                        <a:pt x="136" y="227"/>
                      </a:moveTo>
                      <a:cubicBezTo>
                        <a:pt x="135" y="229"/>
                        <a:pt x="154" y="216"/>
                        <a:pt x="168" y="192"/>
                      </a:cubicBezTo>
                      <a:cubicBezTo>
                        <a:pt x="190" y="155"/>
                        <a:pt x="215" y="109"/>
                        <a:pt x="222" y="99"/>
                      </a:cubicBezTo>
                      <a:cubicBezTo>
                        <a:pt x="229" y="89"/>
                        <a:pt x="232" y="74"/>
                        <a:pt x="225" y="62"/>
                      </a:cubicBezTo>
                      <a:cubicBezTo>
                        <a:pt x="218" y="50"/>
                        <a:pt x="205" y="36"/>
                        <a:pt x="189" y="25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3"/>
                        <a:pt x="54" y="15"/>
                        <a:pt x="47" y="21"/>
                      </a:cubicBezTo>
                      <a:cubicBezTo>
                        <a:pt x="4" y="51"/>
                        <a:pt x="0" y="83"/>
                        <a:pt x="2" y="91"/>
                      </a:cubicBezTo>
                      <a:cubicBezTo>
                        <a:pt x="3" y="99"/>
                        <a:pt x="18" y="46"/>
                        <a:pt x="51" y="29"/>
                      </a:cubicBezTo>
                      <a:cubicBezTo>
                        <a:pt x="67" y="21"/>
                        <a:pt x="86" y="12"/>
                        <a:pt x="115" y="13"/>
                      </a:cubicBezTo>
                      <a:cubicBezTo>
                        <a:pt x="144" y="13"/>
                        <a:pt x="176" y="28"/>
                        <a:pt x="184" y="34"/>
                      </a:cubicBezTo>
                      <a:cubicBezTo>
                        <a:pt x="191" y="40"/>
                        <a:pt x="210" y="58"/>
                        <a:pt x="216" y="69"/>
                      </a:cubicBezTo>
                      <a:cubicBezTo>
                        <a:pt x="222" y="80"/>
                        <a:pt x="220" y="90"/>
                        <a:pt x="217" y="97"/>
                      </a:cubicBezTo>
                      <a:cubicBezTo>
                        <a:pt x="214" y="105"/>
                        <a:pt x="167" y="180"/>
                        <a:pt x="163" y="189"/>
                      </a:cubicBezTo>
                      <a:cubicBezTo>
                        <a:pt x="159" y="197"/>
                        <a:pt x="136" y="227"/>
                        <a:pt x="136" y="22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81" name="Freeform 114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F68B59F7-FD13-44AA-9CE0-E7A878035F2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680003" y="2498328"/>
                  <a:ext cx="583081" cy="630484"/>
                </a:xfrm>
                <a:custGeom>
                  <a:avLst/>
                  <a:gdLst>
                    <a:gd name="T0" fmla="*/ 122 w 186"/>
                    <a:gd name="T1" fmla="*/ 189 h 226"/>
                    <a:gd name="T2" fmla="*/ 176 w 186"/>
                    <a:gd name="T3" fmla="*/ 96 h 226"/>
                    <a:gd name="T4" fmla="*/ 179 w 186"/>
                    <a:gd name="T5" fmla="*/ 59 h 226"/>
                    <a:gd name="T6" fmla="*/ 143 w 186"/>
                    <a:gd name="T7" fmla="*/ 22 h 226"/>
                    <a:gd name="T8" fmla="*/ 68 w 186"/>
                    <a:gd name="T9" fmla="*/ 3 h 226"/>
                    <a:gd name="T10" fmla="*/ 7 w 186"/>
                    <a:gd name="T11" fmla="*/ 23 h 226"/>
                    <a:gd name="T12" fmla="*/ 54 w 186"/>
                    <a:gd name="T13" fmla="*/ 22 h 226"/>
                    <a:gd name="T14" fmla="*/ 114 w 186"/>
                    <a:gd name="T15" fmla="*/ 67 h 226"/>
                    <a:gd name="T16" fmla="*/ 129 w 186"/>
                    <a:gd name="T17" fmla="*/ 165 h 226"/>
                    <a:gd name="T18" fmla="*/ 91 w 186"/>
                    <a:gd name="T19" fmla="*/ 224 h 226"/>
                    <a:gd name="T20" fmla="*/ 122 w 186"/>
                    <a:gd name="T21" fmla="*/ 189 h 22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6">
                      <a:moveTo>
                        <a:pt x="122" y="189"/>
                      </a:moveTo>
                      <a:cubicBezTo>
                        <a:pt x="144" y="152"/>
                        <a:pt x="169" y="106"/>
                        <a:pt x="176" y="96"/>
                      </a:cubicBezTo>
                      <a:cubicBezTo>
                        <a:pt x="183" y="86"/>
                        <a:pt x="186" y="71"/>
                        <a:pt x="179" y="59"/>
                      </a:cubicBezTo>
                      <a:cubicBezTo>
                        <a:pt x="172" y="47"/>
                        <a:pt x="159" y="33"/>
                        <a:pt x="143" y="22"/>
                      </a:cubicBezTo>
                      <a:cubicBezTo>
                        <a:pt x="128" y="12"/>
                        <a:pt x="110" y="0"/>
                        <a:pt x="68" y="3"/>
                      </a:cubicBezTo>
                      <a:cubicBezTo>
                        <a:pt x="33" y="4"/>
                        <a:pt x="15" y="17"/>
                        <a:pt x="7" y="23"/>
                      </a:cubicBezTo>
                      <a:cubicBezTo>
                        <a:pt x="0" y="28"/>
                        <a:pt x="23" y="17"/>
                        <a:pt x="54" y="22"/>
                      </a:cubicBezTo>
                      <a:cubicBezTo>
                        <a:pt x="67" y="24"/>
                        <a:pt x="100" y="41"/>
                        <a:pt x="114" y="67"/>
                      </a:cubicBezTo>
                      <a:cubicBezTo>
                        <a:pt x="131" y="95"/>
                        <a:pt x="138" y="148"/>
                        <a:pt x="129" y="165"/>
                      </a:cubicBezTo>
                      <a:cubicBezTo>
                        <a:pt x="103" y="211"/>
                        <a:pt x="92" y="220"/>
                        <a:pt x="91" y="224"/>
                      </a:cubicBezTo>
                      <a:cubicBezTo>
                        <a:pt x="90" y="226"/>
                        <a:pt x="108" y="213"/>
                        <a:pt x="122" y="18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82" name="Oval 115">
                  <a:extLst>
                    <a:ext uri="{FF2B5EF4-FFF2-40B4-BE49-F238E27FC236}">
                      <a16:creationId xmlns:a16="http://schemas.microsoft.com/office/drawing/2014/main" id="{D0540DBA-6570-48C7-B9DC-92B5F945666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66463" y="3361097"/>
                  <a:ext cx="553057" cy="565700"/>
                </a:xfrm>
                <a:prstGeom prst="ellipse">
                  <a:avLst/>
                </a:prstGeom>
                <a:solidFill>
                  <a:srgbClr val="5F5F5F"/>
                </a:solidFill>
                <a:ln w="9525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83" name="Freeform 118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C9C57464-993B-42BC-BD46-C9662B8FB725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3267867"/>
                  <a:ext cx="491432" cy="696851"/>
                </a:xfrm>
                <a:custGeom>
                  <a:avLst/>
                  <a:gdLst>
                    <a:gd name="T0" fmla="*/ 81 w 157"/>
                    <a:gd name="T1" fmla="*/ 244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8 h 249"/>
                    <a:gd name="T8" fmla="*/ 143 w 157"/>
                    <a:gd name="T9" fmla="*/ 0 h 249"/>
                    <a:gd name="T10" fmla="*/ 78 w 157"/>
                    <a:gd name="T11" fmla="*/ 43 h 249"/>
                    <a:gd name="T12" fmla="*/ 55 w 157"/>
                    <a:gd name="T13" fmla="*/ 86 h 249"/>
                    <a:gd name="T14" fmla="*/ 15 w 157"/>
                    <a:gd name="T15" fmla="*/ 150 h 249"/>
                    <a:gd name="T16" fmla="*/ 81 w 157"/>
                    <a:gd name="T17" fmla="*/ 244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4"/>
                      </a:moveTo>
                      <a:cubicBezTo>
                        <a:pt x="84" y="249"/>
                        <a:pt x="12" y="214"/>
                        <a:pt x="4" y="153"/>
                      </a:cubicBezTo>
                      <a:cubicBezTo>
                        <a:pt x="0" y="123"/>
                        <a:pt x="1" y="109"/>
                        <a:pt x="4" y="99"/>
                      </a:cubicBezTo>
                      <a:cubicBezTo>
                        <a:pt x="13" y="71"/>
                        <a:pt x="29" y="40"/>
                        <a:pt x="72" y="18"/>
                      </a:cubicBezTo>
                      <a:cubicBezTo>
                        <a:pt x="102" y="3"/>
                        <a:pt x="129" y="0"/>
                        <a:pt x="143" y="0"/>
                      </a:cubicBezTo>
                      <a:cubicBezTo>
                        <a:pt x="157" y="0"/>
                        <a:pt x="102" y="9"/>
                        <a:pt x="78" y="43"/>
                      </a:cubicBezTo>
                      <a:cubicBezTo>
                        <a:pt x="55" y="77"/>
                        <a:pt x="58" y="82"/>
                        <a:pt x="55" y="86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84" name="Freeform 119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0FAD90C8-35FA-4DAB-AC2B-787CA2F6ECC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3252066"/>
                  <a:ext cx="725297" cy="643127"/>
                </a:xfrm>
                <a:custGeom>
                  <a:avLst/>
                  <a:gdLst>
                    <a:gd name="T0" fmla="*/ 136 w 232"/>
                    <a:gd name="T1" fmla="*/ 228 h 230"/>
                    <a:gd name="T2" fmla="*/ 168 w 232"/>
                    <a:gd name="T3" fmla="*/ 193 h 230"/>
                    <a:gd name="T4" fmla="*/ 222 w 232"/>
                    <a:gd name="T5" fmla="*/ 100 h 230"/>
                    <a:gd name="T6" fmla="*/ 225 w 232"/>
                    <a:gd name="T7" fmla="*/ 63 h 230"/>
                    <a:gd name="T8" fmla="*/ 189 w 232"/>
                    <a:gd name="T9" fmla="*/ 26 h 230"/>
                    <a:gd name="T10" fmla="*/ 114 w 232"/>
                    <a:gd name="T11" fmla="*/ 2 h 230"/>
                    <a:gd name="T12" fmla="*/ 47 w 232"/>
                    <a:gd name="T13" fmla="*/ 21 h 230"/>
                    <a:gd name="T14" fmla="*/ 2 w 232"/>
                    <a:gd name="T15" fmla="*/ 92 h 230"/>
                    <a:gd name="T16" fmla="*/ 51 w 232"/>
                    <a:gd name="T17" fmla="*/ 29 h 230"/>
                    <a:gd name="T18" fmla="*/ 115 w 232"/>
                    <a:gd name="T19" fmla="*/ 13 h 230"/>
                    <a:gd name="T20" fmla="*/ 184 w 232"/>
                    <a:gd name="T21" fmla="*/ 34 h 230"/>
                    <a:gd name="T22" fmla="*/ 216 w 232"/>
                    <a:gd name="T23" fmla="*/ 69 h 230"/>
                    <a:gd name="T24" fmla="*/ 217 w 232"/>
                    <a:gd name="T25" fmla="*/ 98 h 230"/>
                    <a:gd name="T26" fmla="*/ 163 w 232"/>
                    <a:gd name="T27" fmla="*/ 189 h 230"/>
                    <a:gd name="T28" fmla="*/ 136 w 232"/>
                    <a:gd name="T29" fmla="*/ 228 h 23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30">
                      <a:moveTo>
                        <a:pt x="136" y="228"/>
                      </a:moveTo>
                      <a:cubicBezTo>
                        <a:pt x="135" y="230"/>
                        <a:pt x="154" y="217"/>
                        <a:pt x="168" y="193"/>
                      </a:cubicBezTo>
                      <a:cubicBezTo>
                        <a:pt x="190" y="156"/>
                        <a:pt x="215" y="110"/>
                        <a:pt x="222" y="100"/>
                      </a:cubicBezTo>
                      <a:cubicBezTo>
                        <a:pt x="229" y="90"/>
                        <a:pt x="232" y="75"/>
                        <a:pt x="225" y="63"/>
                      </a:cubicBezTo>
                      <a:cubicBezTo>
                        <a:pt x="218" y="51"/>
                        <a:pt x="205" y="37"/>
                        <a:pt x="189" y="26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4"/>
                        <a:pt x="54" y="16"/>
                        <a:pt x="47" y="21"/>
                      </a:cubicBezTo>
                      <a:cubicBezTo>
                        <a:pt x="4" y="52"/>
                        <a:pt x="0" y="84"/>
                        <a:pt x="2" y="92"/>
                      </a:cubicBezTo>
                      <a:cubicBezTo>
                        <a:pt x="3" y="100"/>
                        <a:pt x="18" y="47"/>
                        <a:pt x="51" y="29"/>
                      </a:cubicBezTo>
                      <a:cubicBezTo>
                        <a:pt x="67" y="21"/>
                        <a:pt x="86" y="13"/>
                        <a:pt x="115" y="13"/>
                      </a:cubicBezTo>
                      <a:cubicBezTo>
                        <a:pt x="144" y="14"/>
                        <a:pt x="176" y="28"/>
                        <a:pt x="184" y="34"/>
                      </a:cubicBezTo>
                      <a:cubicBezTo>
                        <a:pt x="191" y="41"/>
                        <a:pt x="210" y="59"/>
                        <a:pt x="216" y="69"/>
                      </a:cubicBezTo>
                      <a:cubicBezTo>
                        <a:pt x="222" y="80"/>
                        <a:pt x="220" y="90"/>
                        <a:pt x="217" y="98"/>
                      </a:cubicBezTo>
                      <a:cubicBezTo>
                        <a:pt x="214" y="106"/>
                        <a:pt x="167" y="180"/>
                        <a:pt x="163" y="189"/>
                      </a:cubicBezTo>
                      <a:cubicBezTo>
                        <a:pt x="159" y="198"/>
                        <a:pt x="136" y="228"/>
                        <a:pt x="136" y="22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85" name="Freeform 120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5E0478BE-6CA9-499B-AEB4-8F0988DEF84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680003" y="3278930"/>
                  <a:ext cx="583081" cy="630484"/>
                </a:xfrm>
                <a:custGeom>
                  <a:avLst/>
                  <a:gdLst>
                    <a:gd name="T0" fmla="*/ 122 w 186"/>
                    <a:gd name="T1" fmla="*/ 189 h 226"/>
                    <a:gd name="T2" fmla="*/ 176 w 186"/>
                    <a:gd name="T3" fmla="*/ 96 h 226"/>
                    <a:gd name="T4" fmla="*/ 179 w 186"/>
                    <a:gd name="T5" fmla="*/ 59 h 226"/>
                    <a:gd name="T6" fmla="*/ 143 w 186"/>
                    <a:gd name="T7" fmla="*/ 22 h 226"/>
                    <a:gd name="T8" fmla="*/ 68 w 186"/>
                    <a:gd name="T9" fmla="*/ 2 h 226"/>
                    <a:gd name="T10" fmla="*/ 7 w 186"/>
                    <a:gd name="T11" fmla="*/ 22 h 226"/>
                    <a:gd name="T12" fmla="*/ 54 w 186"/>
                    <a:gd name="T13" fmla="*/ 21 h 226"/>
                    <a:gd name="T14" fmla="*/ 114 w 186"/>
                    <a:gd name="T15" fmla="*/ 66 h 226"/>
                    <a:gd name="T16" fmla="*/ 129 w 186"/>
                    <a:gd name="T17" fmla="*/ 164 h 226"/>
                    <a:gd name="T18" fmla="*/ 91 w 186"/>
                    <a:gd name="T19" fmla="*/ 224 h 226"/>
                    <a:gd name="T20" fmla="*/ 122 w 186"/>
                    <a:gd name="T21" fmla="*/ 189 h 22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6">
                      <a:moveTo>
                        <a:pt x="122" y="189"/>
                      </a:moveTo>
                      <a:cubicBezTo>
                        <a:pt x="144" y="152"/>
                        <a:pt x="169" y="106"/>
                        <a:pt x="176" y="96"/>
                      </a:cubicBezTo>
                      <a:cubicBezTo>
                        <a:pt x="183" y="86"/>
                        <a:pt x="186" y="71"/>
                        <a:pt x="179" y="59"/>
                      </a:cubicBezTo>
                      <a:cubicBezTo>
                        <a:pt x="172" y="47"/>
                        <a:pt x="159" y="33"/>
                        <a:pt x="143" y="22"/>
                      </a:cubicBezTo>
                      <a:cubicBezTo>
                        <a:pt x="128" y="11"/>
                        <a:pt x="110" y="0"/>
                        <a:pt x="68" y="2"/>
                      </a:cubicBezTo>
                      <a:cubicBezTo>
                        <a:pt x="33" y="4"/>
                        <a:pt x="15" y="17"/>
                        <a:pt x="7" y="22"/>
                      </a:cubicBezTo>
                      <a:cubicBezTo>
                        <a:pt x="0" y="28"/>
                        <a:pt x="23" y="16"/>
                        <a:pt x="54" y="21"/>
                      </a:cubicBezTo>
                      <a:cubicBezTo>
                        <a:pt x="67" y="24"/>
                        <a:pt x="100" y="41"/>
                        <a:pt x="114" y="66"/>
                      </a:cubicBezTo>
                      <a:cubicBezTo>
                        <a:pt x="131" y="94"/>
                        <a:pt x="138" y="147"/>
                        <a:pt x="129" y="164"/>
                      </a:cubicBezTo>
                      <a:cubicBezTo>
                        <a:pt x="103" y="211"/>
                        <a:pt x="92" y="219"/>
                        <a:pt x="91" y="224"/>
                      </a:cubicBezTo>
                      <a:cubicBezTo>
                        <a:pt x="90" y="226"/>
                        <a:pt x="108" y="213"/>
                        <a:pt x="122" y="18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86" name="Oval 121">
                  <a:extLst>
                    <a:ext uri="{FF2B5EF4-FFF2-40B4-BE49-F238E27FC236}">
                      <a16:creationId xmlns:a16="http://schemas.microsoft.com/office/drawing/2014/main" id="{5136F7CD-270B-4029-AD83-CEBA28B89C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75943" y="4146439"/>
                  <a:ext cx="562537" cy="567277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87" name="Freeform 124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00B1E386-97DF-4755-8E80-F44615013FC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4046888"/>
                  <a:ext cx="491432" cy="695271"/>
                </a:xfrm>
                <a:custGeom>
                  <a:avLst/>
                  <a:gdLst>
                    <a:gd name="T0" fmla="*/ 81 w 157"/>
                    <a:gd name="T1" fmla="*/ 245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9 h 249"/>
                    <a:gd name="T8" fmla="*/ 143 w 157"/>
                    <a:gd name="T9" fmla="*/ 0 h 249"/>
                    <a:gd name="T10" fmla="*/ 78 w 157"/>
                    <a:gd name="T11" fmla="*/ 44 h 249"/>
                    <a:gd name="T12" fmla="*/ 55 w 157"/>
                    <a:gd name="T13" fmla="*/ 87 h 249"/>
                    <a:gd name="T14" fmla="*/ 15 w 157"/>
                    <a:gd name="T15" fmla="*/ 150 h 249"/>
                    <a:gd name="T16" fmla="*/ 81 w 157"/>
                    <a:gd name="T17" fmla="*/ 245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5"/>
                      </a:moveTo>
                      <a:cubicBezTo>
                        <a:pt x="84" y="249"/>
                        <a:pt x="12" y="215"/>
                        <a:pt x="4" y="153"/>
                      </a:cubicBezTo>
                      <a:cubicBezTo>
                        <a:pt x="0" y="124"/>
                        <a:pt x="1" y="109"/>
                        <a:pt x="4" y="99"/>
                      </a:cubicBezTo>
                      <a:cubicBezTo>
                        <a:pt x="13" y="72"/>
                        <a:pt x="29" y="40"/>
                        <a:pt x="72" y="19"/>
                      </a:cubicBezTo>
                      <a:cubicBezTo>
                        <a:pt x="102" y="4"/>
                        <a:pt x="129" y="0"/>
                        <a:pt x="143" y="0"/>
                      </a:cubicBezTo>
                      <a:cubicBezTo>
                        <a:pt x="157" y="0"/>
                        <a:pt x="102" y="10"/>
                        <a:pt x="78" y="44"/>
                      </a:cubicBezTo>
                      <a:cubicBezTo>
                        <a:pt x="55" y="78"/>
                        <a:pt x="58" y="82"/>
                        <a:pt x="55" y="87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5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88" name="Freeform 125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DFC9EDCB-A313-480C-BF89-5474B5C1F8D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4034248"/>
                  <a:ext cx="725297" cy="638387"/>
                </a:xfrm>
                <a:custGeom>
                  <a:avLst/>
                  <a:gdLst>
                    <a:gd name="T0" fmla="*/ 136 w 232"/>
                    <a:gd name="T1" fmla="*/ 227 h 229"/>
                    <a:gd name="T2" fmla="*/ 168 w 232"/>
                    <a:gd name="T3" fmla="*/ 192 h 229"/>
                    <a:gd name="T4" fmla="*/ 222 w 232"/>
                    <a:gd name="T5" fmla="*/ 99 h 229"/>
                    <a:gd name="T6" fmla="*/ 225 w 232"/>
                    <a:gd name="T7" fmla="*/ 62 h 229"/>
                    <a:gd name="T8" fmla="*/ 189 w 232"/>
                    <a:gd name="T9" fmla="*/ 25 h 229"/>
                    <a:gd name="T10" fmla="*/ 114 w 232"/>
                    <a:gd name="T11" fmla="*/ 2 h 229"/>
                    <a:gd name="T12" fmla="*/ 47 w 232"/>
                    <a:gd name="T13" fmla="*/ 21 h 229"/>
                    <a:gd name="T14" fmla="*/ 2 w 232"/>
                    <a:gd name="T15" fmla="*/ 91 h 229"/>
                    <a:gd name="T16" fmla="*/ 51 w 232"/>
                    <a:gd name="T17" fmla="*/ 29 h 229"/>
                    <a:gd name="T18" fmla="*/ 115 w 232"/>
                    <a:gd name="T19" fmla="*/ 13 h 229"/>
                    <a:gd name="T20" fmla="*/ 184 w 232"/>
                    <a:gd name="T21" fmla="*/ 34 h 229"/>
                    <a:gd name="T22" fmla="*/ 216 w 232"/>
                    <a:gd name="T23" fmla="*/ 69 h 229"/>
                    <a:gd name="T24" fmla="*/ 217 w 232"/>
                    <a:gd name="T25" fmla="*/ 97 h 229"/>
                    <a:gd name="T26" fmla="*/ 163 w 232"/>
                    <a:gd name="T27" fmla="*/ 189 h 229"/>
                    <a:gd name="T28" fmla="*/ 136 w 232"/>
                    <a:gd name="T29" fmla="*/ 227 h 22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29">
                      <a:moveTo>
                        <a:pt x="136" y="227"/>
                      </a:moveTo>
                      <a:cubicBezTo>
                        <a:pt x="135" y="229"/>
                        <a:pt x="154" y="216"/>
                        <a:pt x="168" y="192"/>
                      </a:cubicBezTo>
                      <a:cubicBezTo>
                        <a:pt x="190" y="155"/>
                        <a:pt x="215" y="109"/>
                        <a:pt x="222" y="99"/>
                      </a:cubicBezTo>
                      <a:cubicBezTo>
                        <a:pt x="229" y="89"/>
                        <a:pt x="232" y="74"/>
                        <a:pt x="225" y="62"/>
                      </a:cubicBezTo>
                      <a:cubicBezTo>
                        <a:pt x="218" y="50"/>
                        <a:pt x="205" y="36"/>
                        <a:pt x="189" y="25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3"/>
                        <a:pt x="54" y="16"/>
                        <a:pt x="47" y="21"/>
                      </a:cubicBezTo>
                      <a:cubicBezTo>
                        <a:pt x="4" y="51"/>
                        <a:pt x="0" y="83"/>
                        <a:pt x="2" y="91"/>
                      </a:cubicBezTo>
                      <a:cubicBezTo>
                        <a:pt x="3" y="99"/>
                        <a:pt x="18" y="46"/>
                        <a:pt x="51" y="29"/>
                      </a:cubicBezTo>
                      <a:cubicBezTo>
                        <a:pt x="67" y="21"/>
                        <a:pt x="86" y="12"/>
                        <a:pt x="115" y="13"/>
                      </a:cubicBezTo>
                      <a:cubicBezTo>
                        <a:pt x="144" y="13"/>
                        <a:pt x="176" y="28"/>
                        <a:pt x="184" y="34"/>
                      </a:cubicBezTo>
                      <a:cubicBezTo>
                        <a:pt x="191" y="40"/>
                        <a:pt x="210" y="58"/>
                        <a:pt x="216" y="69"/>
                      </a:cubicBezTo>
                      <a:cubicBezTo>
                        <a:pt x="222" y="80"/>
                        <a:pt x="220" y="90"/>
                        <a:pt x="217" y="97"/>
                      </a:cubicBezTo>
                      <a:cubicBezTo>
                        <a:pt x="214" y="105"/>
                        <a:pt x="167" y="180"/>
                        <a:pt x="163" y="189"/>
                      </a:cubicBezTo>
                      <a:cubicBezTo>
                        <a:pt x="159" y="197"/>
                        <a:pt x="136" y="227"/>
                        <a:pt x="136" y="22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89" name="Freeform 126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6A85C849-638C-41DB-8A00-509541DD26A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92578">
                  <a:off x="-1680003" y="4061110"/>
                  <a:ext cx="583080" cy="628905"/>
                </a:xfrm>
                <a:custGeom>
                  <a:avLst/>
                  <a:gdLst>
                    <a:gd name="T0" fmla="*/ 122 w 186"/>
                    <a:gd name="T1" fmla="*/ 188 h 225"/>
                    <a:gd name="T2" fmla="*/ 176 w 186"/>
                    <a:gd name="T3" fmla="*/ 95 h 225"/>
                    <a:gd name="T4" fmla="*/ 179 w 186"/>
                    <a:gd name="T5" fmla="*/ 58 h 225"/>
                    <a:gd name="T6" fmla="*/ 143 w 186"/>
                    <a:gd name="T7" fmla="*/ 21 h 225"/>
                    <a:gd name="T8" fmla="*/ 68 w 186"/>
                    <a:gd name="T9" fmla="*/ 2 h 225"/>
                    <a:gd name="T10" fmla="*/ 7 w 186"/>
                    <a:gd name="T11" fmla="*/ 22 h 225"/>
                    <a:gd name="T12" fmla="*/ 54 w 186"/>
                    <a:gd name="T13" fmla="*/ 21 h 225"/>
                    <a:gd name="T14" fmla="*/ 114 w 186"/>
                    <a:gd name="T15" fmla="*/ 66 h 225"/>
                    <a:gd name="T16" fmla="*/ 129 w 186"/>
                    <a:gd name="T17" fmla="*/ 164 h 225"/>
                    <a:gd name="T18" fmla="*/ 91 w 186"/>
                    <a:gd name="T19" fmla="*/ 223 h 225"/>
                    <a:gd name="T20" fmla="*/ 122 w 186"/>
                    <a:gd name="T21" fmla="*/ 188 h 22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5">
                      <a:moveTo>
                        <a:pt x="122" y="188"/>
                      </a:moveTo>
                      <a:cubicBezTo>
                        <a:pt x="144" y="151"/>
                        <a:pt x="169" y="105"/>
                        <a:pt x="176" y="95"/>
                      </a:cubicBezTo>
                      <a:cubicBezTo>
                        <a:pt x="183" y="85"/>
                        <a:pt x="186" y="70"/>
                        <a:pt x="179" y="58"/>
                      </a:cubicBezTo>
                      <a:cubicBezTo>
                        <a:pt x="172" y="46"/>
                        <a:pt x="159" y="32"/>
                        <a:pt x="143" y="21"/>
                      </a:cubicBezTo>
                      <a:cubicBezTo>
                        <a:pt x="128" y="11"/>
                        <a:pt x="110" y="0"/>
                        <a:pt x="68" y="2"/>
                      </a:cubicBezTo>
                      <a:cubicBezTo>
                        <a:pt x="33" y="3"/>
                        <a:pt x="15" y="17"/>
                        <a:pt x="7" y="22"/>
                      </a:cubicBezTo>
                      <a:cubicBezTo>
                        <a:pt x="0" y="27"/>
                        <a:pt x="23" y="16"/>
                        <a:pt x="54" y="21"/>
                      </a:cubicBezTo>
                      <a:cubicBezTo>
                        <a:pt x="67" y="23"/>
                        <a:pt x="100" y="41"/>
                        <a:pt x="114" y="66"/>
                      </a:cubicBezTo>
                      <a:cubicBezTo>
                        <a:pt x="131" y="94"/>
                        <a:pt x="138" y="147"/>
                        <a:pt x="129" y="164"/>
                      </a:cubicBezTo>
                      <a:cubicBezTo>
                        <a:pt x="103" y="210"/>
                        <a:pt x="92" y="219"/>
                        <a:pt x="91" y="223"/>
                      </a:cubicBezTo>
                      <a:cubicBezTo>
                        <a:pt x="90" y="225"/>
                        <a:pt x="108" y="212"/>
                        <a:pt x="122" y="18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</p:grpSp>
          <p:sp>
            <p:nvSpPr>
              <p:cNvPr id="102" name="Rectangle 229" descr="© INSCALE GmbH, 26.05.2010&#10;http://www.presentationload.com/">
                <a:extLst>
                  <a:ext uri="{FF2B5EF4-FFF2-40B4-BE49-F238E27FC236}">
                    <a16:creationId xmlns:a16="http://schemas.microsoft.com/office/drawing/2014/main" id="{074D3261-D298-41B4-89C2-33E439D60A3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68384" y="5834869"/>
                <a:ext cx="86067" cy="129288"/>
              </a:xfrm>
              <a:prstGeom prst="rect">
                <a:avLst/>
              </a:prstGeom>
              <a:gradFill rotWithShape="1">
                <a:gsLst>
                  <a:gs pos="0">
                    <a:srgbClr val="919191"/>
                  </a:gs>
                  <a:gs pos="50000">
                    <a:srgbClr val="919191">
                      <a:gamma/>
                      <a:tint val="12157"/>
                      <a:invGamma/>
                    </a:srgbClr>
                  </a:gs>
                  <a:gs pos="100000">
                    <a:srgbClr val="91919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txBody>
              <a:bodyPr/>
              <a:lstStyle>
                <a:defPPr>
                  <a:defRPr lang="de-DE"/>
                </a:defPPr>
                <a:lvl1pPr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56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28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00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72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sz="1544" dirty="0"/>
              </a:p>
            </p:txBody>
          </p:sp>
        </p:grpSp>
        <p:grpSp>
          <p:nvGrpSpPr>
            <p:cNvPr id="2" name="Gruppieren 1">
              <a:extLst>
                <a:ext uri="{FF2B5EF4-FFF2-40B4-BE49-F238E27FC236}">
                  <a16:creationId xmlns:a16="http://schemas.microsoft.com/office/drawing/2014/main" id="{1143324B-CC76-4D59-9B5B-61E7AF787527}"/>
                </a:ext>
              </a:extLst>
            </p:cNvPr>
            <p:cNvGrpSpPr/>
            <p:nvPr/>
          </p:nvGrpSpPr>
          <p:grpSpPr>
            <a:xfrm>
              <a:off x="257075" y="5062895"/>
              <a:ext cx="388720" cy="939986"/>
              <a:chOff x="238976" y="5027117"/>
              <a:chExt cx="388720" cy="939986"/>
            </a:xfrm>
          </p:grpSpPr>
          <p:grpSp>
            <p:nvGrpSpPr>
              <p:cNvPr id="162" name="Gruppieren 11">
                <a:extLst>
                  <a:ext uri="{FF2B5EF4-FFF2-40B4-BE49-F238E27FC236}">
                    <a16:creationId xmlns:a16="http://schemas.microsoft.com/office/drawing/2014/main" id="{DE7AE3E0-8826-47C5-A38F-EB6BAB676EF1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8976" y="5027117"/>
                <a:ext cx="388720" cy="813783"/>
                <a:chOff x="-2067143" y="2226540"/>
                <a:chExt cx="995505" cy="2635713"/>
              </a:xfrm>
            </p:grpSpPr>
            <p:sp>
              <p:nvSpPr>
                <p:cNvPr id="163" name="Freeform 106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2C79CFA8-CF34-477E-AC6E-ED8A965738F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2067143" y="2288167"/>
                  <a:ext cx="889632" cy="2498239"/>
                </a:xfrm>
                <a:custGeom>
                  <a:avLst/>
                  <a:gdLst>
                    <a:gd name="T0" fmla="*/ 3 w 284"/>
                    <a:gd name="T1" fmla="*/ 34 h 895"/>
                    <a:gd name="T2" fmla="*/ 33 w 284"/>
                    <a:gd name="T3" fmla="*/ 5 h 895"/>
                    <a:gd name="T4" fmla="*/ 256 w 284"/>
                    <a:gd name="T5" fmla="*/ 5 h 895"/>
                    <a:gd name="T6" fmla="*/ 281 w 284"/>
                    <a:gd name="T7" fmla="*/ 34 h 895"/>
                    <a:gd name="T8" fmla="*/ 281 w 284"/>
                    <a:gd name="T9" fmla="*/ 857 h 895"/>
                    <a:gd name="T10" fmla="*/ 246 w 284"/>
                    <a:gd name="T11" fmla="*/ 895 h 895"/>
                    <a:gd name="T12" fmla="*/ 44 w 284"/>
                    <a:gd name="T13" fmla="*/ 895 h 895"/>
                    <a:gd name="T14" fmla="*/ 3 w 284"/>
                    <a:gd name="T15" fmla="*/ 858 h 895"/>
                    <a:gd name="T16" fmla="*/ 3 w 284"/>
                    <a:gd name="T17" fmla="*/ 34 h 8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84" h="895">
                      <a:moveTo>
                        <a:pt x="3" y="34"/>
                      </a:moveTo>
                      <a:cubicBezTo>
                        <a:pt x="3" y="0"/>
                        <a:pt x="0" y="5"/>
                        <a:pt x="33" y="5"/>
                      </a:cubicBezTo>
                      <a:cubicBezTo>
                        <a:pt x="66" y="5"/>
                        <a:pt x="228" y="5"/>
                        <a:pt x="256" y="5"/>
                      </a:cubicBezTo>
                      <a:cubicBezTo>
                        <a:pt x="284" y="5"/>
                        <a:pt x="281" y="11"/>
                        <a:pt x="281" y="34"/>
                      </a:cubicBezTo>
                      <a:cubicBezTo>
                        <a:pt x="281" y="57"/>
                        <a:pt x="281" y="825"/>
                        <a:pt x="281" y="857"/>
                      </a:cubicBezTo>
                      <a:cubicBezTo>
                        <a:pt x="281" y="883"/>
                        <a:pt x="278" y="895"/>
                        <a:pt x="246" y="895"/>
                      </a:cubicBezTo>
                      <a:cubicBezTo>
                        <a:pt x="195" y="895"/>
                        <a:pt x="82" y="895"/>
                        <a:pt x="44" y="895"/>
                      </a:cubicBezTo>
                      <a:cubicBezTo>
                        <a:pt x="6" y="895"/>
                        <a:pt x="3" y="895"/>
                        <a:pt x="3" y="858"/>
                      </a:cubicBezTo>
                      <a:cubicBezTo>
                        <a:pt x="3" y="822"/>
                        <a:pt x="3" y="34"/>
                        <a:pt x="3" y="3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1A1A1A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64" name="Freeform 107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2EA4D101-5251-4F0C-9921-3BF5C5CD769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84974" y="2226540"/>
                  <a:ext cx="722134" cy="77427"/>
                </a:xfrm>
                <a:custGeom>
                  <a:avLst/>
                  <a:gdLst>
                    <a:gd name="T0" fmla="*/ 112 w 230"/>
                    <a:gd name="T1" fmla="*/ 0 h 28"/>
                    <a:gd name="T2" fmla="*/ 0 w 230"/>
                    <a:gd name="T3" fmla="*/ 28 h 28"/>
                    <a:gd name="T4" fmla="*/ 230 w 230"/>
                    <a:gd name="T5" fmla="*/ 28 h 28"/>
                    <a:gd name="T6" fmla="*/ 112 w 230"/>
                    <a:gd name="T7" fmla="*/ 0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30" h="28">
                      <a:moveTo>
                        <a:pt x="112" y="0"/>
                      </a:moveTo>
                      <a:cubicBezTo>
                        <a:pt x="8" y="0"/>
                        <a:pt x="0" y="28"/>
                        <a:pt x="0" y="28"/>
                      </a:cubicBezTo>
                      <a:cubicBezTo>
                        <a:pt x="230" y="28"/>
                        <a:pt x="230" y="28"/>
                        <a:pt x="230" y="28"/>
                      </a:cubicBezTo>
                      <a:cubicBezTo>
                        <a:pt x="230" y="28"/>
                        <a:pt x="217" y="0"/>
                        <a:pt x="112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919191"/>
                    </a:gs>
                    <a:gs pos="50000">
                      <a:srgbClr val="000000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65" name="Freeform 108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7A12894B-B798-4F43-81E6-772CD324CD6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84974" y="4784826"/>
                  <a:ext cx="722134" cy="77427"/>
                </a:xfrm>
                <a:custGeom>
                  <a:avLst/>
                  <a:gdLst>
                    <a:gd name="T0" fmla="*/ 112 w 230"/>
                    <a:gd name="T1" fmla="*/ 28 h 28"/>
                    <a:gd name="T2" fmla="*/ 0 w 230"/>
                    <a:gd name="T3" fmla="*/ 0 h 28"/>
                    <a:gd name="T4" fmla="*/ 230 w 230"/>
                    <a:gd name="T5" fmla="*/ 0 h 28"/>
                    <a:gd name="T6" fmla="*/ 112 w 230"/>
                    <a:gd name="T7" fmla="*/ 28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30" h="28">
                      <a:moveTo>
                        <a:pt x="112" y="28"/>
                      </a:moveTo>
                      <a:cubicBezTo>
                        <a:pt x="8" y="28"/>
                        <a:pt x="0" y="0"/>
                        <a:pt x="0" y="0"/>
                      </a:cubicBezTo>
                      <a:cubicBezTo>
                        <a:pt x="230" y="0"/>
                        <a:pt x="230" y="0"/>
                        <a:pt x="230" y="0"/>
                      </a:cubicBezTo>
                      <a:cubicBezTo>
                        <a:pt x="230" y="0"/>
                        <a:pt x="217" y="28"/>
                        <a:pt x="112" y="2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919191"/>
                    </a:gs>
                    <a:gs pos="50000">
                      <a:srgbClr val="000000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66" name="Oval 109">
                  <a:extLst>
                    <a:ext uri="{FF2B5EF4-FFF2-40B4-BE49-F238E27FC236}">
                      <a16:creationId xmlns:a16="http://schemas.microsoft.com/office/drawing/2014/main" id="{1AFD692F-44A6-439E-83B2-143DFACE3BA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66463" y="2583656"/>
                  <a:ext cx="562537" cy="56886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167" name="Freeform 112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2359B557-0B7C-4331-B75C-0EE7C8E71C3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2485688"/>
                  <a:ext cx="491432" cy="696851"/>
                </a:xfrm>
                <a:custGeom>
                  <a:avLst/>
                  <a:gdLst>
                    <a:gd name="T0" fmla="*/ 81 w 157"/>
                    <a:gd name="T1" fmla="*/ 245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9 h 249"/>
                    <a:gd name="T8" fmla="*/ 143 w 157"/>
                    <a:gd name="T9" fmla="*/ 0 h 249"/>
                    <a:gd name="T10" fmla="*/ 78 w 157"/>
                    <a:gd name="T11" fmla="*/ 44 h 249"/>
                    <a:gd name="T12" fmla="*/ 55 w 157"/>
                    <a:gd name="T13" fmla="*/ 87 h 249"/>
                    <a:gd name="T14" fmla="*/ 15 w 157"/>
                    <a:gd name="T15" fmla="*/ 150 h 249"/>
                    <a:gd name="T16" fmla="*/ 81 w 157"/>
                    <a:gd name="T17" fmla="*/ 245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5"/>
                      </a:moveTo>
                      <a:cubicBezTo>
                        <a:pt x="84" y="249"/>
                        <a:pt x="12" y="214"/>
                        <a:pt x="4" y="153"/>
                      </a:cubicBezTo>
                      <a:cubicBezTo>
                        <a:pt x="0" y="124"/>
                        <a:pt x="1" y="109"/>
                        <a:pt x="4" y="99"/>
                      </a:cubicBezTo>
                      <a:cubicBezTo>
                        <a:pt x="13" y="71"/>
                        <a:pt x="29" y="40"/>
                        <a:pt x="72" y="19"/>
                      </a:cubicBezTo>
                      <a:cubicBezTo>
                        <a:pt x="102" y="4"/>
                        <a:pt x="129" y="0"/>
                        <a:pt x="143" y="0"/>
                      </a:cubicBezTo>
                      <a:cubicBezTo>
                        <a:pt x="157" y="0"/>
                        <a:pt x="102" y="10"/>
                        <a:pt x="78" y="44"/>
                      </a:cubicBezTo>
                      <a:cubicBezTo>
                        <a:pt x="55" y="78"/>
                        <a:pt x="58" y="82"/>
                        <a:pt x="55" y="87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5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68" name="Freeform 113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C9CAC515-225C-4D3A-ABFB-9DEA8709AB2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2473045"/>
                  <a:ext cx="725297" cy="639967"/>
                </a:xfrm>
                <a:custGeom>
                  <a:avLst/>
                  <a:gdLst>
                    <a:gd name="T0" fmla="*/ 136 w 232"/>
                    <a:gd name="T1" fmla="*/ 227 h 229"/>
                    <a:gd name="T2" fmla="*/ 168 w 232"/>
                    <a:gd name="T3" fmla="*/ 192 h 229"/>
                    <a:gd name="T4" fmla="*/ 222 w 232"/>
                    <a:gd name="T5" fmla="*/ 99 h 229"/>
                    <a:gd name="T6" fmla="*/ 225 w 232"/>
                    <a:gd name="T7" fmla="*/ 62 h 229"/>
                    <a:gd name="T8" fmla="*/ 189 w 232"/>
                    <a:gd name="T9" fmla="*/ 25 h 229"/>
                    <a:gd name="T10" fmla="*/ 114 w 232"/>
                    <a:gd name="T11" fmla="*/ 2 h 229"/>
                    <a:gd name="T12" fmla="*/ 47 w 232"/>
                    <a:gd name="T13" fmla="*/ 21 h 229"/>
                    <a:gd name="T14" fmla="*/ 2 w 232"/>
                    <a:gd name="T15" fmla="*/ 91 h 229"/>
                    <a:gd name="T16" fmla="*/ 51 w 232"/>
                    <a:gd name="T17" fmla="*/ 29 h 229"/>
                    <a:gd name="T18" fmla="*/ 115 w 232"/>
                    <a:gd name="T19" fmla="*/ 13 h 229"/>
                    <a:gd name="T20" fmla="*/ 184 w 232"/>
                    <a:gd name="T21" fmla="*/ 34 h 229"/>
                    <a:gd name="T22" fmla="*/ 216 w 232"/>
                    <a:gd name="T23" fmla="*/ 69 h 229"/>
                    <a:gd name="T24" fmla="*/ 217 w 232"/>
                    <a:gd name="T25" fmla="*/ 97 h 229"/>
                    <a:gd name="T26" fmla="*/ 163 w 232"/>
                    <a:gd name="T27" fmla="*/ 189 h 229"/>
                    <a:gd name="T28" fmla="*/ 136 w 232"/>
                    <a:gd name="T29" fmla="*/ 227 h 22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29">
                      <a:moveTo>
                        <a:pt x="136" y="227"/>
                      </a:moveTo>
                      <a:cubicBezTo>
                        <a:pt x="135" y="229"/>
                        <a:pt x="154" y="216"/>
                        <a:pt x="168" y="192"/>
                      </a:cubicBezTo>
                      <a:cubicBezTo>
                        <a:pt x="190" y="155"/>
                        <a:pt x="215" y="109"/>
                        <a:pt x="222" y="99"/>
                      </a:cubicBezTo>
                      <a:cubicBezTo>
                        <a:pt x="229" y="89"/>
                        <a:pt x="232" y="74"/>
                        <a:pt x="225" y="62"/>
                      </a:cubicBezTo>
                      <a:cubicBezTo>
                        <a:pt x="218" y="50"/>
                        <a:pt x="205" y="36"/>
                        <a:pt x="189" y="25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3"/>
                        <a:pt x="54" y="15"/>
                        <a:pt x="47" y="21"/>
                      </a:cubicBezTo>
                      <a:cubicBezTo>
                        <a:pt x="4" y="51"/>
                        <a:pt x="0" y="83"/>
                        <a:pt x="2" y="91"/>
                      </a:cubicBezTo>
                      <a:cubicBezTo>
                        <a:pt x="3" y="99"/>
                        <a:pt x="18" y="46"/>
                        <a:pt x="51" y="29"/>
                      </a:cubicBezTo>
                      <a:cubicBezTo>
                        <a:pt x="67" y="21"/>
                        <a:pt x="86" y="12"/>
                        <a:pt x="115" y="13"/>
                      </a:cubicBezTo>
                      <a:cubicBezTo>
                        <a:pt x="144" y="13"/>
                        <a:pt x="176" y="28"/>
                        <a:pt x="184" y="34"/>
                      </a:cubicBezTo>
                      <a:cubicBezTo>
                        <a:pt x="191" y="40"/>
                        <a:pt x="210" y="58"/>
                        <a:pt x="216" y="69"/>
                      </a:cubicBezTo>
                      <a:cubicBezTo>
                        <a:pt x="222" y="80"/>
                        <a:pt x="220" y="90"/>
                        <a:pt x="217" y="97"/>
                      </a:cubicBezTo>
                      <a:cubicBezTo>
                        <a:pt x="214" y="105"/>
                        <a:pt x="167" y="180"/>
                        <a:pt x="163" y="189"/>
                      </a:cubicBezTo>
                      <a:cubicBezTo>
                        <a:pt x="159" y="197"/>
                        <a:pt x="136" y="227"/>
                        <a:pt x="136" y="22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69" name="Freeform 114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C25E9966-2293-48CE-BF57-1C6FD6235EB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680003" y="2498328"/>
                  <a:ext cx="583081" cy="630484"/>
                </a:xfrm>
                <a:custGeom>
                  <a:avLst/>
                  <a:gdLst>
                    <a:gd name="T0" fmla="*/ 122 w 186"/>
                    <a:gd name="T1" fmla="*/ 189 h 226"/>
                    <a:gd name="T2" fmla="*/ 176 w 186"/>
                    <a:gd name="T3" fmla="*/ 96 h 226"/>
                    <a:gd name="T4" fmla="*/ 179 w 186"/>
                    <a:gd name="T5" fmla="*/ 59 h 226"/>
                    <a:gd name="T6" fmla="*/ 143 w 186"/>
                    <a:gd name="T7" fmla="*/ 22 h 226"/>
                    <a:gd name="T8" fmla="*/ 68 w 186"/>
                    <a:gd name="T9" fmla="*/ 3 h 226"/>
                    <a:gd name="T10" fmla="*/ 7 w 186"/>
                    <a:gd name="T11" fmla="*/ 23 h 226"/>
                    <a:gd name="T12" fmla="*/ 54 w 186"/>
                    <a:gd name="T13" fmla="*/ 22 h 226"/>
                    <a:gd name="T14" fmla="*/ 114 w 186"/>
                    <a:gd name="T15" fmla="*/ 67 h 226"/>
                    <a:gd name="T16" fmla="*/ 129 w 186"/>
                    <a:gd name="T17" fmla="*/ 165 h 226"/>
                    <a:gd name="T18" fmla="*/ 91 w 186"/>
                    <a:gd name="T19" fmla="*/ 224 h 226"/>
                    <a:gd name="T20" fmla="*/ 122 w 186"/>
                    <a:gd name="T21" fmla="*/ 189 h 22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6">
                      <a:moveTo>
                        <a:pt x="122" y="189"/>
                      </a:moveTo>
                      <a:cubicBezTo>
                        <a:pt x="144" y="152"/>
                        <a:pt x="169" y="106"/>
                        <a:pt x="176" y="96"/>
                      </a:cubicBezTo>
                      <a:cubicBezTo>
                        <a:pt x="183" y="86"/>
                        <a:pt x="186" y="71"/>
                        <a:pt x="179" y="59"/>
                      </a:cubicBezTo>
                      <a:cubicBezTo>
                        <a:pt x="172" y="47"/>
                        <a:pt x="159" y="33"/>
                        <a:pt x="143" y="22"/>
                      </a:cubicBezTo>
                      <a:cubicBezTo>
                        <a:pt x="128" y="12"/>
                        <a:pt x="110" y="0"/>
                        <a:pt x="68" y="3"/>
                      </a:cubicBezTo>
                      <a:cubicBezTo>
                        <a:pt x="33" y="4"/>
                        <a:pt x="15" y="17"/>
                        <a:pt x="7" y="23"/>
                      </a:cubicBezTo>
                      <a:cubicBezTo>
                        <a:pt x="0" y="28"/>
                        <a:pt x="23" y="17"/>
                        <a:pt x="54" y="22"/>
                      </a:cubicBezTo>
                      <a:cubicBezTo>
                        <a:pt x="67" y="24"/>
                        <a:pt x="100" y="41"/>
                        <a:pt x="114" y="67"/>
                      </a:cubicBezTo>
                      <a:cubicBezTo>
                        <a:pt x="131" y="95"/>
                        <a:pt x="138" y="148"/>
                        <a:pt x="129" y="165"/>
                      </a:cubicBezTo>
                      <a:cubicBezTo>
                        <a:pt x="103" y="211"/>
                        <a:pt x="92" y="220"/>
                        <a:pt x="91" y="224"/>
                      </a:cubicBezTo>
                      <a:cubicBezTo>
                        <a:pt x="90" y="226"/>
                        <a:pt x="108" y="213"/>
                        <a:pt x="122" y="18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70" name="Oval 115">
                  <a:extLst>
                    <a:ext uri="{FF2B5EF4-FFF2-40B4-BE49-F238E27FC236}">
                      <a16:creationId xmlns:a16="http://schemas.microsoft.com/office/drawing/2014/main" id="{A43F4379-DA0F-49A2-9339-BAE93173E9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66463" y="3361097"/>
                  <a:ext cx="553057" cy="565700"/>
                </a:xfrm>
                <a:prstGeom prst="ellipse">
                  <a:avLst/>
                </a:prstGeom>
                <a:solidFill>
                  <a:srgbClr val="FFA705"/>
                </a:solidFill>
                <a:ln w="9525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171" name="Freeform 118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C416EC88-88D8-4FBE-BE04-FAEA4DE1828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3267867"/>
                  <a:ext cx="491432" cy="696851"/>
                </a:xfrm>
                <a:custGeom>
                  <a:avLst/>
                  <a:gdLst>
                    <a:gd name="T0" fmla="*/ 81 w 157"/>
                    <a:gd name="T1" fmla="*/ 244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8 h 249"/>
                    <a:gd name="T8" fmla="*/ 143 w 157"/>
                    <a:gd name="T9" fmla="*/ 0 h 249"/>
                    <a:gd name="T10" fmla="*/ 78 w 157"/>
                    <a:gd name="T11" fmla="*/ 43 h 249"/>
                    <a:gd name="T12" fmla="*/ 55 w 157"/>
                    <a:gd name="T13" fmla="*/ 86 h 249"/>
                    <a:gd name="T14" fmla="*/ 15 w 157"/>
                    <a:gd name="T15" fmla="*/ 150 h 249"/>
                    <a:gd name="T16" fmla="*/ 81 w 157"/>
                    <a:gd name="T17" fmla="*/ 244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4"/>
                      </a:moveTo>
                      <a:cubicBezTo>
                        <a:pt x="84" y="249"/>
                        <a:pt x="12" y="214"/>
                        <a:pt x="4" y="153"/>
                      </a:cubicBezTo>
                      <a:cubicBezTo>
                        <a:pt x="0" y="123"/>
                        <a:pt x="1" y="109"/>
                        <a:pt x="4" y="99"/>
                      </a:cubicBezTo>
                      <a:cubicBezTo>
                        <a:pt x="13" y="71"/>
                        <a:pt x="29" y="40"/>
                        <a:pt x="72" y="18"/>
                      </a:cubicBezTo>
                      <a:cubicBezTo>
                        <a:pt x="102" y="3"/>
                        <a:pt x="129" y="0"/>
                        <a:pt x="143" y="0"/>
                      </a:cubicBezTo>
                      <a:cubicBezTo>
                        <a:pt x="157" y="0"/>
                        <a:pt x="102" y="9"/>
                        <a:pt x="78" y="43"/>
                      </a:cubicBezTo>
                      <a:cubicBezTo>
                        <a:pt x="55" y="77"/>
                        <a:pt x="58" y="82"/>
                        <a:pt x="55" y="86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72" name="Freeform 119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8B3EEB8D-22F1-4CFB-A29D-5B35E7D689E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3252066"/>
                  <a:ext cx="725297" cy="643127"/>
                </a:xfrm>
                <a:custGeom>
                  <a:avLst/>
                  <a:gdLst>
                    <a:gd name="T0" fmla="*/ 136 w 232"/>
                    <a:gd name="T1" fmla="*/ 228 h 230"/>
                    <a:gd name="T2" fmla="*/ 168 w 232"/>
                    <a:gd name="T3" fmla="*/ 193 h 230"/>
                    <a:gd name="T4" fmla="*/ 222 w 232"/>
                    <a:gd name="T5" fmla="*/ 100 h 230"/>
                    <a:gd name="T6" fmla="*/ 225 w 232"/>
                    <a:gd name="T7" fmla="*/ 63 h 230"/>
                    <a:gd name="T8" fmla="*/ 189 w 232"/>
                    <a:gd name="T9" fmla="*/ 26 h 230"/>
                    <a:gd name="T10" fmla="*/ 114 w 232"/>
                    <a:gd name="T11" fmla="*/ 2 h 230"/>
                    <a:gd name="T12" fmla="*/ 47 w 232"/>
                    <a:gd name="T13" fmla="*/ 21 h 230"/>
                    <a:gd name="T14" fmla="*/ 2 w 232"/>
                    <a:gd name="T15" fmla="*/ 92 h 230"/>
                    <a:gd name="T16" fmla="*/ 51 w 232"/>
                    <a:gd name="T17" fmla="*/ 29 h 230"/>
                    <a:gd name="T18" fmla="*/ 115 w 232"/>
                    <a:gd name="T19" fmla="*/ 13 h 230"/>
                    <a:gd name="T20" fmla="*/ 184 w 232"/>
                    <a:gd name="T21" fmla="*/ 34 h 230"/>
                    <a:gd name="T22" fmla="*/ 216 w 232"/>
                    <a:gd name="T23" fmla="*/ 69 h 230"/>
                    <a:gd name="T24" fmla="*/ 217 w 232"/>
                    <a:gd name="T25" fmla="*/ 98 h 230"/>
                    <a:gd name="T26" fmla="*/ 163 w 232"/>
                    <a:gd name="T27" fmla="*/ 189 h 230"/>
                    <a:gd name="T28" fmla="*/ 136 w 232"/>
                    <a:gd name="T29" fmla="*/ 228 h 23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30">
                      <a:moveTo>
                        <a:pt x="136" y="228"/>
                      </a:moveTo>
                      <a:cubicBezTo>
                        <a:pt x="135" y="230"/>
                        <a:pt x="154" y="217"/>
                        <a:pt x="168" y="193"/>
                      </a:cubicBezTo>
                      <a:cubicBezTo>
                        <a:pt x="190" y="156"/>
                        <a:pt x="215" y="110"/>
                        <a:pt x="222" y="100"/>
                      </a:cubicBezTo>
                      <a:cubicBezTo>
                        <a:pt x="229" y="90"/>
                        <a:pt x="232" y="75"/>
                        <a:pt x="225" y="63"/>
                      </a:cubicBezTo>
                      <a:cubicBezTo>
                        <a:pt x="218" y="51"/>
                        <a:pt x="205" y="37"/>
                        <a:pt x="189" y="26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4"/>
                        <a:pt x="54" y="16"/>
                        <a:pt x="47" y="21"/>
                      </a:cubicBezTo>
                      <a:cubicBezTo>
                        <a:pt x="4" y="52"/>
                        <a:pt x="0" y="84"/>
                        <a:pt x="2" y="92"/>
                      </a:cubicBezTo>
                      <a:cubicBezTo>
                        <a:pt x="3" y="100"/>
                        <a:pt x="18" y="47"/>
                        <a:pt x="51" y="29"/>
                      </a:cubicBezTo>
                      <a:cubicBezTo>
                        <a:pt x="67" y="21"/>
                        <a:pt x="86" y="13"/>
                        <a:pt x="115" y="13"/>
                      </a:cubicBezTo>
                      <a:cubicBezTo>
                        <a:pt x="144" y="14"/>
                        <a:pt x="176" y="28"/>
                        <a:pt x="184" y="34"/>
                      </a:cubicBezTo>
                      <a:cubicBezTo>
                        <a:pt x="191" y="41"/>
                        <a:pt x="210" y="59"/>
                        <a:pt x="216" y="69"/>
                      </a:cubicBezTo>
                      <a:cubicBezTo>
                        <a:pt x="222" y="80"/>
                        <a:pt x="220" y="90"/>
                        <a:pt x="217" y="98"/>
                      </a:cubicBezTo>
                      <a:cubicBezTo>
                        <a:pt x="214" y="106"/>
                        <a:pt x="167" y="180"/>
                        <a:pt x="163" y="189"/>
                      </a:cubicBezTo>
                      <a:cubicBezTo>
                        <a:pt x="159" y="198"/>
                        <a:pt x="136" y="228"/>
                        <a:pt x="136" y="22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73" name="Freeform 120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38851B14-ACA8-41EC-8D38-8003451F2A0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680003" y="3278930"/>
                  <a:ext cx="583081" cy="630484"/>
                </a:xfrm>
                <a:custGeom>
                  <a:avLst/>
                  <a:gdLst>
                    <a:gd name="T0" fmla="*/ 122 w 186"/>
                    <a:gd name="T1" fmla="*/ 189 h 226"/>
                    <a:gd name="T2" fmla="*/ 176 w 186"/>
                    <a:gd name="T3" fmla="*/ 96 h 226"/>
                    <a:gd name="T4" fmla="*/ 179 w 186"/>
                    <a:gd name="T5" fmla="*/ 59 h 226"/>
                    <a:gd name="T6" fmla="*/ 143 w 186"/>
                    <a:gd name="T7" fmla="*/ 22 h 226"/>
                    <a:gd name="T8" fmla="*/ 68 w 186"/>
                    <a:gd name="T9" fmla="*/ 2 h 226"/>
                    <a:gd name="T10" fmla="*/ 7 w 186"/>
                    <a:gd name="T11" fmla="*/ 22 h 226"/>
                    <a:gd name="T12" fmla="*/ 54 w 186"/>
                    <a:gd name="T13" fmla="*/ 21 h 226"/>
                    <a:gd name="T14" fmla="*/ 114 w 186"/>
                    <a:gd name="T15" fmla="*/ 66 h 226"/>
                    <a:gd name="T16" fmla="*/ 129 w 186"/>
                    <a:gd name="T17" fmla="*/ 164 h 226"/>
                    <a:gd name="T18" fmla="*/ 91 w 186"/>
                    <a:gd name="T19" fmla="*/ 224 h 226"/>
                    <a:gd name="T20" fmla="*/ 122 w 186"/>
                    <a:gd name="T21" fmla="*/ 189 h 22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6">
                      <a:moveTo>
                        <a:pt x="122" y="189"/>
                      </a:moveTo>
                      <a:cubicBezTo>
                        <a:pt x="144" y="152"/>
                        <a:pt x="169" y="106"/>
                        <a:pt x="176" y="96"/>
                      </a:cubicBezTo>
                      <a:cubicBezTo>
                        <a:pt x="183" y="86"/>
                        <a:pt x="186" y="71"/>
                        <a:pt x="179" y="59"/>
                      </a:cubicBezTo>
                      <a:cubicBezTo>
                        <a:pt x="172" y="47"/>
                        <a:pt x="159" y="33"/>
                        <a:pt x="143" y="22"/>
                      </a:cubicBezTo>
                      <a:cubicBezTo>
                        <a:pt x="128" y="11"/>
                        <a:pt x="110" y="0"/>
                        <a:pt x="68" y="2"/>
                      </a:cubicBezTo>
                      <a:cubicBezTo>
                        <a:pt x="33" y="4"/>
                        <a:pt x="15" y="17"/>
                        <a:pt x="7" y="22"/>
                      </a:cubicBezTo>
                      <a:cubicBezTo>
                        <a:pt x="0" y="28"/>
                        <a:pt x="23" y="16"/>
                        <a:pt x="54" y="21"/>
                      </a:cubicBezTo>
                      <a:cubicBezTo>
                        <a:pt x="67" y="24"/>
                        <a:pt x="100" y="41"/>
                        <a:pt x="114" y="66"/>
                      </a:cubicBezTo>
                      <a:cubicBezTo>
                        <a:pt x="131" y="94"/>
                        <a:pt x="138" y="147"/>
                        <a:pt x="129" y="164"/>
                      </a:cubicBezTo>
                      <a:cubicBezTo>
                        <a:pt x="103" y="211"/>
                        <a:pt x="92" y="219"/>
                        <a:pt x="91" y="224"/>
                      </a:cubicBezTo>
                      <a:cubicBezTo>
                        <a:pt x="90" y="226"/>
                        <a:pt x="108" y="213"/>
                        <a:pt x="122" y="18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74" name="Oval 121">
                  <a:extLst>
                    <a:ext uri="{FF2B5EF4-FFF2-40B4-BE49-F238E27FC236}">
                      <a16:creationId xmlns:a16="http://schemas.microsoft.com/office/drawing/2014/main" id="{998E9E94-96D5-4AD1-94F5-0CB4903AEBB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75943" y="4146439"/>
                  <a:ext cx="562537" cy="567277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12700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175" name="Freeform 124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F5E286B9-3DB5-4541-8915-B2440DC7B9C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4046888"/>
                  <a:ext cx="491432" cy="695271"/>
                </a:xfrm>
                <a:custGeom>
                  <a:avLst/>
                  <a:gdLst>
                    <a:gd name="T0" fmla="*/ 81 w 157"/>
                    <a:gd name="T1" fmla="*/ 245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9 h 249"/>
                    <a:gd name="T8" fmla="*/ 143 w 157"/>
                    <a:gd name="T9" fmla="*/ 0 h 249"/>
                    <a:gd name="T10" fmla="*/ 78 w 157"/>
                    <a:gd name="T11" fmla="*/ 44 h 249"/>
                    <a:gd name="T12" fmla="*/ 55 w 157"/>
                    <a:gd name="T13" fmla="*/ 87 h 249"/>
                    <a:gd name="T14" fmla="*/ 15 w 157"/>
                    <a:gd name="T15" fmla="*/ 150 h 249"/>
                    <a:gd name="T16" fmla="*/ 81 w 157"/>
                    <a:gd name="T17" fmla="*/ 245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5"/>
                      </a:moveTo>
                      <a:cubicBezTo>
                        <a:pt x="84" y="249"/>
                        <a:pt x="12" y="215"/>
                        <a:pt x="4" y="153"/>
                      </a:cubicBezTo>
                      <a:cubicBezTo>
                        <a:pt x="0" y="124"/>
                        <a:pt x="1" y="109"/>
                        <a:pt x="4" y="99"/>
                      </a:cubicBezTo>
                      <a:cubicBezTo>
                        <a:pt x="13" y="72"/>
                        <a:pt x="29" y="40"/>
                        <a:pt x="72" y="19"/>
                      </a:cubicBezTo>
                      <a:cubicBezTo>
                        <a:pt x="102" y="4"/>
                        <a:pt x="129" y="0"/>
                        <a:pt x="143" y="0"/>
                      </a:cubicBezTo>
                      <a:cubicBezTo>
                        <a:pt x="157" y="0"/>
                        <a:pt x="102" y="10"/>
                        <a:pt x="78" y="44"/>
                      </a:cubicBezTo>
                      <a:cubicBezTo>
                        <a:pt x="55" y="78"/>
                        <a:pt x="58" y="82"/>
                        <a:pt x="55" y="87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5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76" name="Freeform 125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13FE4C9E-540E-4907-9D67-930BA421544A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4034248"/>
                  <a:ext cx="725297" cy="638387"/>
                </a:xfrm>
                <a:custGeom>
                  <a:avLst/>
                  <a:gdLst>
                    <a:gd name="T0" fmla="*/ 136 w 232"/>
                    <a:gd name="T1" fmla="*/ 227 h 229"/>
                    <a:gd name="T2" fmla="*/ 168 w 232"/>
                    <a:gd name="T3" fmla="*/ 192 h 229"/>
                    <a:gd name="T4" fmla="*/ 222 w 232"/>
                    <a:gd name="T5" fmla="*/ 99 h 229"/>
                    <a:gd name="T6" fmla="*/ 225 w 232"/>
                    <a:gd name="T7" fmla="*/ 62 h 229"/>
                    <a:gd name="T8" fmla="*/ 189 w 232"/>
                    <a:gd name="T9" fmla="*/ 25 h 229"/>
                    <a:gd name="T10" fmla="*/ 114 w 232"/>
                    <a:gd name="T11" fmla="*/ 2 h 229"/>
                    <a:gd name="T12" fmla="*/ 47 w 232"/>
                    <a:gd name="T13" fmla="*/ 21 h 229"/>
                    <a:gd name="T14" fmla="*/ 2 w 232"/>
                    <a:gd name="T15" fmla="*/ 91 h 229"/>
                    <a:gd name="T16" fmla="*/ 51 w 232"/>
                    <a:gd name="T17" fmla="*/ 29 h 229"/>
                    <a:gd name="T18" fmla="*/ 115 w 232"/>
                    <a:gd name="T19" fmla="*/ 13 h 229"/>
                    <a:gd name="T20" fmla="*/ 184 w 232"/>
                    <a:gd name="T21" fmla="*/ 34 h 229"/>
                    <a:gd name="T22" fmla="*/ 216 w 232"/>
                    <a:gd name="T23" fmla="*/ 69 h 229"/>
                    <a:gd name="T24" fmla="*/ 217 w 232"/>
                    <a:gd name="T25" fmla="*/ 97 h 229"/>
                    <a:gd name="T26" fmla="*/ 163 w 232"/>
                    <a:gd name="T27" fmla="*/ 189 h 229"/>
                    <a:gd name="T28" fmla="*/ 136 w 232"/>
                    <a:gd name="T29" fmla="*/ 227 h 22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29">
                      <a:moveTo>
                        <a:pt x="136" y="227"/>
                      </a:moveTo>
                      <a:cubicBezTo>
                        <a:pt x="135" y="229"/>
                        <a:pt x="154" y="216"/>
                        <a:pt x="168" y="192"/>
                      </a:cubicBezTo>
                      <a:cubicBezTo>
                        <a:pt x="190" y="155"/>
                        <a:pt x="215" y="109"/>
                        <a:pt x="222" y="99"/>
                      </a:cubicBezTo>
                      <a:cubicBezTo>
                        <a:pt x="229" y="89"/>
                        <a:pt x="232" y="74"/>
                        <a:pt x="225" y="62"/>
                      </a:cubicBezTo>
                      <a:cubicBezTo>
                        <a:pt x="218" y="50"/>
                        <a:pt x="205" y="36"/>
                        <a:pt x="189" y="25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3"/>
                        <a:pt x="54" y="16"/>
                        <a:pt x="47" y="21"/>
                      </a:cubicBezTo>
                      <a:cubicBezTo>
                        <a:pt x="4" y="51"/>
                        <a:pt x="0" y="83"/>
                        <a:pt x="2" y="91"/>
                      </a:cubicBezTo>
                      <a:cubicBezTo>
                        <a:pt x="3" y="99"/>
                        <a:pt x="18" y="46"/>
                        <a:pt x="51" y="29"/>
                      </a:cubicBezTo>
                      <a:cubicBezTo>
                        <a:pt x="67" y="21"/>
                        <a:pt x="86" y="12"/>
                        <a:pt x="115" y="13"/>
                      </a:cubicBezTo>
                      <a:cubicBezTo>
                        <a:pt x="144" y="13"/>
                        <a:pt x="176" y="28"/>
                        <a:pt x="184" y="34"/>
                      </a:cubicBezTo>
                      <a:cubicBezTo>
                        <a:pt x="191" y="40"/>
                        <a:pt x="210" y="58"/>
                        <a:pt x="216" y="69"/>
                      </a:cubicBezTo>
                      <a:cubicBezTo>
                        <a:pt x="222" y="80"/>
                        <a:pt x="220" y="90"/>
                        <a:pt x="217" y="97"/>
                      </a:cubicBezTo>
                      <a:cubicBezTo>
                        <a:pt x="214" y="105"/>
                        <a:pt x="167" y="180"/>
                        <a:pt x="163" y="189"/>
                      </a:cubicBezTo>
                      <a:cubicBezTo>
                        <a:pt x="159" y="197"/>
                        <a:pt x="136" y="227"/>
                        <a:pt x="136" y="22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77" name="Freeform 126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5587DF2C-D5C4-4039-8E7A-656635A2499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92578">
                  <a:off x="-1680003" y="4061110"/>
                  <a:ext cx="583080" cy="628905"/>
                </a:xfrm>
                <a:custGeom>
                  <a:avLst/>
                  <a:gdLst>
                    <a:gd name="T0" fmla="*/ 122 w 186"/>
                    <a:gd name="T1" fmla="*/ 188 h 225"/>
                    <a:gd name="T2" fmla="*/ 176 w 186"/>
                    <a:gd name="T3" fmla="*/ 95 h 225"/>
                    <a:gd name="T4" fmla="*/ 179 w 186"/>
                    <a:gd name="T5" fmla="*/ 58 h 225"/>
                    <a:gd name="T6" fmla="*/ 143 w 186"/>
                    <a:gd name="T7" fmla="*/ 21 h 225"/>
                    <a:gd name="T8" fmla="*/ 68 w 186"/>
                    <a:gd name="T9" fmla="*/ 2 h 225"/>
                    <a:gd name="T10" fmla="*/ 7 w 186"/>
                    <a:gd name="T11" fmla="*/ 22 h 225"/>
                    <a:gd name="T12" fmla="*/ 54 w 186"/>
                    <a:gd name="T13" fmla="*/ 21 h 225"/>
                    <a:gd name="T14" fmla="*/ 114 w 186"/>
                    <a:gd name="T15" fmla="*/ 66 h 225"/>
                    <a:gd name="T16" fmla="*/ 129 w 186"/>
                    <a:gd name="T17" fmla="*/ 164 h 225"/>
                    <a:gd name="T18" fmla="*/ 91 w 186"/>
                    <a:gd name="T19" fmla="*/ 223 h 225"/>
                    <a:gd name="T20" fmla="*/ 122 w 186"/>
                    <a:gd name="T21" fmla="*/ 188 h 22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5">
                      <a:moveTo>
                        <a:pt x="122" y="188"/>
                      </a:moveTo>
                      <a:cubicBezTo>
                        <a:pt x="144" y="151"/>
                        <a:pt x="169" y="105"/>
                        <a:pt x="176" y="95"/>
                      </a:cubicBezTo>
                      <a:cubicBezTo>
                        <a:pt x="183" y="85"/>
                        <a:pt x="186" y="70"/>
                        <a:pt x="179" y="58"/>
                      </a:cubicBezTo>
                      <a:cubicBezTo>
                        <a:pt x="172" y="46"/>
                        <a:pt x="159" y="32"/>
                        <a:pt x="143" y="21"/>
                      </a:cubicBezTo>
                      <a:cubicBezTo>
                        <a:pt x="128" y="11"/>
                        <a:pt x="110" y="0"/>
                        <a:pt x="68" y="2"/>
                      </a:cubicBezTo>
                      <a:cubicBezTo>
                        <a:pt x="33" y="3"/>
                        <a:pt x="15" y="17"/>
                        <a:pt x="7" y="22"/>
                      </a:cubicBezTo>
                      <a:cubicBezTo>
                        <a:pt x="0" y="27"/>
                        <a:pt x="23" y="16"/>
                        <a:pt x="54" y="21"/>
                      </a:cubicBezTo>
                      <a:cubicBezTo>
                        <a:pt x="67" y="23"/>
                        <a:pt x="100" y="41"/>
                        <a:pt x="114" y="66"/>
                      </a:cubicBezTo>
                      <a:cubicBezTo>
                        <a:pt x="131" y="94"/>
                        <a:pt x="138" y="147"/>
                        <a:pt x="129" y="164"/>
                      </a:cubicBezTo>
                      <a:cubicBezTo>
                        <a:pt x="103" y="210"/>
                        <a:pt x="92" y="219"/>
                        <a:pt x="91" y="223"/>
                      </a:cubicBezTo>
                      <a:cubicBezTo>
                        <a:pt x="90" y="225"/>
                        <a:pt x="108" y="212"/>
                        <a:pt x="122" y="18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</p:grpSp>
          <p:sp>
            <p:nvSpPr>
              <p:cNvPr id="160" name="Rectangle 229" descr="© INSCALE GmbH, 26.05.2010&#10;http://www.presentationload.com/">
                <a:extLst>
                  <a:ext uri="{FF2B5EF4-FFF2-40B4-BE49-F238E27FC236}">
                    <a16:creationId xmlns:a16="http://schemas.microsoft.com/office/drawing/2014/main" id="{B46AA46C-EBBB-48BE-A89C-9254F71C1FD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90303" y="5837815"/>
                <a:ext cx="86067" cy="129288"/>
              </a:xfrm>
              <a:prstGeom prst="rect">
                <a:avLst/>
              </a:prstGeom>
              <a:gradFill rotWithShape="1">
                <a:gsLst>
                  <a:gs pos="0">
                    <a:srgbClr val="919191"/>
                  </a:gs>
                  <a:gs pos="50000">
                    <a:srgbClr val="919191">
                      <a:gamma/>
                      <a:tint val="12157"/>
                      <a:invGamma/>
                    </a:srgbClr>
                  </a:gs>
                  <a:gs pos="100000">
                    <a:srgbClr val="91919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txBody>
              <a:bodyPr/>
              <a:lstStyle>
                <a:defPPr>
                  <a:defRPr lang="de-DE"/>
                </a:defPPr>
                <a:lvl1pPr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56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28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00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72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sz="1544" dirty="0"/>
              </a:p>
            </p:txBody>
          </p:sp>
        </p:grpSp>
        <p:grpSp>
          <p:nvGrpSpPr>
            <p:cNvPr id="23" name="Gruppieren 22">
              <a:extLst>
                <a:ext uri="{FF2B5EF4-FFF2-40B4-BE49-F238E27FC236}">
                  <a16:creationId xmlns:a16="http://schemas.microsoft.com/office/drawing/2014/main" id="{F0AE84F6-22C4-4624-A78A-DA10EDE1B85A}"/>
                </a:ext>
              </a:extLst>
            </p:cNvPr>
            <p:cNvGrpSpPr/>
            <p:nvPr/>
          </p:nvGrpSpPr>
          <p:grpSpPr>
            <a:xfrm>
              <a:off x="2317056" y="3648286"/>
              <a:ext cx="388722" cy="939986"/>
              <a:chOff x="2317056" y="3601904"/>
              <a:chExt cx="388722" cy="939986"/>
            </a:xfrm>
          </p:grpSpPr>
          <p:grpSp>
            <p:nvGrpSpPr>
              <p:cNvPr id="184" name="Gruppieren 11">
                <a:extLst>
                  <a:ext uri="{FF2B5EF4-FFF2-40B4-BE49-F238E27FC236}">
                    <a16:creationId xmlns:a16="http://schemas.microsoft.com/office/drawing/2014/main" id="{2669A4E4-5774-4773-B94B-8CE42B9ABF16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17056" y="3601904"/>
                <a:ext cx="388722" cy="813783"/>
                <a:chOff x="-2067145" y="2226540"/>
                <a:chExt cx="995507" cy="2635713"/>
              </a:xfrm>
            </p:grpSpPr>
            <p:sp>
              <p:nvSpPr>
                <p:cNvPr id="185" name="Freeform 106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F72A64FE-60F4-41CD-9229-18DDD937D6F6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2067145" y="2288165"/>
                  <a:ext cx="889634" cy="2498240"/>
                </a:xfrm>
                <a:custGeom>
                  <a:avLst/>
                  <a:gdLst>
                    <a:gd name="T0" fmla="*/ 3 w 284"/>
                    <a:gd name="T1" fmla="*/ 34 h 895"/>
                    <a:gd name="T2" fmla="*/ 33 w 284"/>
                    <a:gd name="T3" fmla="*/ 5 h 895"/>
                    <a:gd name="T4" fmla="*/ 256 w 284"/>
                    <a:gd name="T5" fmla="*/ 5 h 895"/>
                    <a:gd name="T6" fmla="*/ 281 w 284"/>
                    <a:gd name="T7" fmla="*/ 34 h 895"/>
                    <a:gd name="T8" fmla="*/ 281 w 284"/>
                    <a:gd name="T9" fmla="*/ 857 h 895"/>
                    <a:gd name="T10" fmla="*/ 246 w 284"/>
                    <a:gd name="T11" fmla="*/ 895 h 895"/>
                    <a:gd name="T12" fmla="*/ 44 w 284"/>
                    <a:gd name="T13" fmla="*/ 895 h 895"/>
                    <a:gd name="T14" fmla="*/ 3 w 284"/>
                    <a:gd name="T15" fmla="*/ 858 h 895"/>
                    <a:gd name="T16" fmla="*/ 3 w 284"/>
                    <a:gd name="T17" fmla="*/ 34 h 8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84" h="895">
                      <a:moveTo>
                        <a:pt x="3" y="34"/>
                      </a:moveTo>
                      <a:cubicBezTo>
                        <a:pt x="3" y="0"/>
                        <a:pt x="0" y="5"/>
                        <a:pt x="33" y="5"/>
                      </a:cubicBezTo>
                      <a:cubicBezTo>
                        <a:pt x="66" y="5"/>
                        <a:pt x="228" y="5"/>
                        <a:pt x="256" y="5"/>
                      </a:cubicBezTo>
                      <a:cubicBezTo>
                        <a:pt x="284" y="5"/>
                        <a:pt x="281" y="11"/>
                        <a:pt x="281" y="34"/>
                      </a:cubicBezTo>
                      <a:cubicBezTo>
                        <a:pt x="281" y="57"/>
                        <a:pt x="281" y="825"/>
                        <a:pt x="281" y="857"/>
                      </a:cubicBezTo>
                      <a:cubicBezTo>
                        <a:pt x="281" y="883"/>
                        <a:pt x="278" y="895"/>
                        <a:pt x="246" y="895"/>
                      </a:cubicBezTo>
                      <a:cubicBezTo>
                        <a:pt x="195" y="895"/>
                        <a:pt x="82" y="895"/>
                        <a:pt x="44" y="895"/>
                      </a:cubicBezTo>
                      <a:cubicBezTo>
                        <a:pt x="6" y="895"/>
                        <a:pt x="3" y="895"/>
                        <a:pt x="3" y="858"/>
                      </a:cubicBezTo>
                      <a:cubicBezTo>
                        <a:pt x="3" y="822"/>
                        <a:pt x="3" y="34"/>
                        <a:pt x="3" y="3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1A1A1A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86" name="Freeform 107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7F876A8D-C9C7-403C-9668-699901F4985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84974" y="2226540"/>
                  <a:ext cx="722134" cy="77427"/>
                </a:xfrm>
                <a:custGeom>
                  <a:avLst/>
                  <a:gdLst>
                    <a:gd name="T0" fmla="*/ 112 w 230"/>
                    <a:gd name="T1" fmla="*/ 0 h 28"/>
                    <a:gd name="T2" fmla="*/ 0 w 230"/>
                    <a:gd name="T3" fmla="*/ 28 h 28"/>
                    <a:gd name="T4" fmla="*/ 230 w 230"/>
                    <a:gd name="T5" fmla="*/ 28 h 28"/>
                    <a:gd name="T6" fmla="*/ 112 w 230"/>
                    <a:gd name="T7" fmla="*/ 0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30" h="28">
                      <a:moveTo>
                        <a:pt x="112" y="0"/>
                      </a:moveTo>
                      <a:cubicBezTo>
                        <a:pt x="8" y="0"/>
                        <a:pt x="0" y="28"/>
                        <a:pt x="0" y="28"/>
                      </a:cubicBezTo>
                      <a:cubicBezTo>
                        <a:pt x="230" y="28"/>
                        <a:pt x="230" y="28"/>
                        <a:pt x="230" y="28"/>
                      </a:cubicBezTo>
                      <a:cubicBezTo>
                        <a:pt x="230" y="28"/>
                        <a:pt x="217" y="0"/>
                        <a:pt x="112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919191"/>
                    </a:gs>
                    <a:gs pos="50000">
                      <a:srgbClr val="000000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87" name="Freeform 108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552BE2F6-9BBF-4128-82DE-6382FCB72BBD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84974" y="4784826"/>
                  <a:ext cx="722134" cy="77427"/>
                </a:xfrm>
                <a:custGeom>
                  <a:avLst/>
                  <a:gdLst>
                    <a:gd name="T0" fmla="*/ 112 w 230"/>
                    <a:gd name="T1" fmla="*/ 28 h 28"/>
                    <a:gd name="T2" fmla="*/ 0 w 230"/>
                    <a:gd name="T3" fmla="*/ 0 h 28"/>
                    <a:gd name="T4" fmla="*/ 230 w 230"/>
                    <a:gd name="T5" fmla="*/ 0 h 28"/>
                    <a:gd name="T6" fmla="*/ 112 w 230"/>
                    <a:gd name="T7" fmla="*/ 28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30" h="28">
                      <a:moveTo>
                        <a:pt x="112" y="28"/>
                      </a:moveTo>
                      <a:cubicBezTo>
                        <a:pt x="8" y="28"/>
                        <a:pt x="0" y="0"/>
                        <a:pt x="0" y="0"/>
                      </a:cubicBezTo>
                      <a:cubicBezTo>
                        <a:pt x="230" y="0"/>
                        <a:pt x="230" y="0"/>
                        <a:pt x="230" y="0"/>
                      </a:cubicBezTo>
                      <a:cubicBezTo>
                        <a:pt x="230" y="0"/>
                        <a:pt x="217" y="28"/>
                        <a:pt x="112" y="2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919191"/>
                    </a:gs>
                    <a:gs pos="50000">
                      <a:srgbClr val="000000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88" name="Oval 109">
                  <a:extLst>
                    <a:ext uri="{FF2B5EF4-FFF2-40B4-BE49-F238E27FC236}">
                      <a16:creationId xmlns:a16="http://schemas.microsoft.com/office/drawing/2014/main" id="{10062461-D58D-4CF4-B0D8-FF7DA101A0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66463" y="2583656"/>
                  <a:ext cx="562537" cy="56886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189" name="Freeform 112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A1F74D33-267B-43DA-B05E-BF9CC0D2547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2485688"/>
                  <a:ext cx="491432" cy="696851"/>
                </a:xfrm>
                <a:custGeom>
                  <a:avLst/>
                  <a:gdLst>
                    <a:gd name="T0" fmla="*/ 81 w 157"/>
                    <a:gd name="T1" fmla="*/ 245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9 h 249"/>
                    <a:gd name="T8" fmla="*/ 143 w 157"/>
                    <a:gd name="T9" fmla="*/ 0 h 249"/>
                    <a:gd name="T10" fmla="*/ 78 w 157"/>
                    <a:gd name="T11" fmla="*/ 44 h 249"/>
                    <a:gd name="T12" fmla="*/ 55 w 157"/>
                    <a:gd name="T13" fmla="*/ 87 h 249"/>
                    <a:gd name="T14" fmla="*/ 15 w 157"/>
                    <a:gd name="T15" fmla="*/ 150 h 249"/>
                    <a:gd name="T16" fmla="*/ 81 w 157"/>
                    <a:gd name="T17" fmla="*/ 245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5"/>
                      </a:moveTo>
                      <a:cubicBezTo>
                        <a:pt x="84" y="249"/>
                        <a:pt x="12" y="214"/>
                        <a:pt x="4" y="153"/>
                      </a:cubicBezTo>
                      <a:cubicBezTo>
                        <a:pt x="0" y="124"/>
                        <a:pt x="1" y="109"/>
                        <a:pt x="4" y="99"/>
                      </a:cubicBezTo>
                      <a:cubicBezTo>
                        <a:pt x="13" y="71"/>
                        <a:pt x="29" y="40"/>
                        <a:pt x="72" y="19"/>
                      </a:cubicBezTo>
                      <a:cubicBezTo>
                        <a:pt x="102" y="4"/>
                        <a:pt x="129" y="0"/>
                        <a:pt x="143" y="0"/>
                      </a:cubicBezTo>
                      <a:cubicBezTo>
                        <a:pt x="157" y="0"/>
                        <a:pt x="102" y="10"/>
                        <a:pt x="78" y="44"/>
                      </a:cubicBezTo>
                      <a:cubicBezTo>
                        <a:pt x="55" y="78"/>
                        <a:pt x="58" y="82"/>
                        <a:pt x="55" y="87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5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90" name="Freeform 113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28C2CB7E-B1E4-4380-82B3-337CCA22DA2B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2473045"/>
                  <a:ext cx="725297" cy="639967"/>
                </a:xfrm>
                <a:custGeom>
                  <a:avLst/>
                  <a:gdLst>
                    <a:gd name="T0" fmla="*/ 136 w 232"/>
                    <a:gd name="T1" fmla="*/ 227 h 229"/>
                    <a:gd name="T2" fmla="*/ 168 w 232"/>
                    <a:gd name="T3" fmla="*/ 192 h 229"/>
                    <a:gd name="T4" fmla="*/ 222 w 232"/>
                    <a:gd name="T5" fmla="*/ 99 h 229"/>
                    <a:gd name="T6" fmla="*/ 225 w 232"/>
                    <a:gd name="T7" fmla="*/ 62 h 229"/>
                    <a:gd name="T8" fmla="*/ 189 w 232"/>
                    <a:gd name="T9" fmla="*/ 25 h 229"/>
                    <a:gd name="T10" fmla="*/ 114 w 232"/>
                    <a:gd name="T11" fmla="*/ 2 h 229"/>
                    <a:gd name="T12" fmla="*/ 47 w 232"/>
                    <a:gd name="T13" fmla="*/ 21 h 229"/>
                    <a:gd name="T14" fmla="*/ 2 w 232"/>
                    <a:gd name="T15" fmla="*/ 91 h 229"/>
                    <a:gd name="T16" fmla="*/ 51 w 232"/>
                    <a:gd name="T17" fmla="*/ 29 h 229"/>
                    <a:gd name="T18" fmla="*/ 115 w 232"/>
                    <a:gd name="T19" fmla="*/ 13 h 229"/>
                    <a:gd name="T20" fmla="*/ 184 w 232"/>
                    <a:gd name="T21" fmla="*/ 34 h 229"/>
                    <a:gd name="T22" fmla="*/ 216 w 232"/>
                    <a:gd name="T23" fmla="*/ 69 h 229"/>
                    <a:gd name="T24" fmla="*/ 217 w 232"/>
                    <a:gd name="T25" fmla="*/ 97 h 229"/>
                    <a:gd name="T26" fmla="*/ 163 w 232"/>
                    <a:gd name="T27" fmla="*/ 189 h 229"/>
                    <a:gd name="T28" fmla="*/ 136 w 232"/>
                    <a:gd name="T29" fmla="*/ 227 h 22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29">
                      <a:moveTo>
                        <a:pt x="136" y="227"/>
                      </a:moveTo>
                      <a:cubicBezTo>
                        <a:pt x="135" y="229"/>
                        <a:pt x="154" y="216"/>
                        <a:pt x="168" y="192"/>
                      </a:cubicBezTo>
                      <a:cubicBezTo>
                        <a:pt x="190" y="155"/>
                        <a:pt x="215" y="109"/>
                        <a:pt x="222" y="99"/>
                      </a:cubicBezTo>
                      <a:cubicBezTo>
                        <a:pt x="229" y="89"/>
                        <a:pt x="232" y="74"/>
                        <a:pt x="225" y="62"/>
                      </a:cubicBezTo>
                      <a:cubicBezTo>
                        <a:pt x="218" y="50"/>
                        <a:pt x="205" y="36"/>
                        <a:pt x="189" y="25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3"/>
                        <a:pt x="54" y="15"/>
                        <a:pt x="47" y="21"/>
                      </a:cubicBezTo>
                      <a:cubicBezTo>
                        <a:pt x="4" y="51"/>
                        <a:pt x="0" y="83"/>
                        <a:pt x="2" y="91"/>
                      </a:cubicBezTo>
                      <a:cubicBezTo>
                        <a:pt x="3" y="99"/>
                        <a:pt x="18" y="46"/>
                        <a:pt x="51" y="29"/>
                      </a:cubicBezTo>
                      <a:cubicBezTo>
                        <a:pt x="67" y="21"/>
                        <a:pt x="86" y="12"/>
                        <a:pt x="115" y="13"/>
                      </a:cubicBezTo>
                      <a:cubicBezTo>
                        <a:pt x="144" y="13"/>
                        <a:pt x="176" y="28"/>
                        <a:pt x="184" y="34"/>
                      </a:cubicBezTo>
                      <a:cubicBezTo>
                        <a:pt x="191" y="40"/>
                        <a:pt x="210" y="58"/>
                        <a:pt x="216" y="69"/>
                      </a:cubicBezTo>
                      <a:cubicBezTo>
                        <a:pt x="222" y="80"/>
                        <a:pt x="220" y="90"/>
                        <a:pt x="217" y="97"/>
                      </a:cubicBezTo>
                      <a:cubicBezTo>
                        <a:pt x="214" y="105"/>
                        <a:pt x="167" y="180"/>
                        <a:pt x="163" y="189"/>
                      </a:cubicBezTo>
                      <a:cubicBezTo>
                        <a:pt x="159" y="197"/>
                        <a:pt x="136" y="227"/>
                        <a:pt x="136" y="22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91" name="Freeform 114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F434F1B8-3764-47ED-B38F-ECE3EB5D65E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680003" y="2498328"/>
                  <a:ext cx="583081" cy="630484"/>
                </a:xfrm>
                <a:custGeom>
                  <a:avLst/>
                  <a:gdLst>
                    <a:gd name="T0" fmla="*/ 122 w 186"/>
                    <a:gd name="T1" fmla="*/ 189 h 226"/>
                    <a:gd name="T2" fmla="*/ 176 w 186"/>
                    <a:gd name="T3" fmla="*/ 96 h 226"/>
                    <a:gd name="T4" fmla="*/ 179 w 186"/>
                    <a:gd name="T5" fmla="*/ 59 h 226"/>
                    <a:gd name="T6" fmla="*/ 143 w 186"/>
                    <a:gd name="T7" fmla="*/ 22 h 226"/>
                    <a:gd name="T8" fmla="*/ 68 w 186"/>
                    <a:gd name="T9" fmla="*/ 3 h 226"/>
                    <a:gd name="T10" fmla="*/ 7 w 186"/>
                    <a:gd name="T11" fmla="*/ 23 h 226"/>
                    <a:gd name="T12" fmla="*/ 54 w 186"/>
                    <a:gd name="T13" fmla="*/ 22 h 226"/>
                    <a:gd name="T14" fmla="*/ 114 w 186"/>
                    <a:gd name="T15" fmla="*/ 67 h 226"/>
                    <a:gd name="T16" fmla="*/ 129 w 186"/>
                    <a:gd name="T17" fmla="*/ 165 h 226"/>
                    <a:gd name="T18" fmla="*/ 91 w 186"/>
                    <a:gd name="T19" fmla="*/ 224 h 226"/>
                    <a:gd name="T20" fmla="*/ 122 w 186"/>
                    <a:gd name="T21" fmla="*/ 189 h 22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6">
                      <a:moveTo>
                        <a:pt x="122" y="189"/>
                      </a:moveTo>
                      <a:cubicBezTo>
                        <a:pt x="144" y="152"/>
                        <a:pt x="169" y="106"/>
                        <a:pt x="176" y="96"/>
                      </a:cubicBezTo>
                      <a:cubicBezTo>
                        <a:pt x="183" y="86"/>
                        <a:pt x="186" y="71"/>
                        <a:pt x="179" y="59"/>
                      </a:cubicBezTo>
                      <a:cubicBezTo>
                        <a:pt x="172" y="47"/>
                        <a:pt x="159" y="33"/>
                        <a:pt x="143" y="22"/>
                      </a:cubicBezTo>
                      <a:cubicBezTo>
                        <a:pt x="128" y="12"/>
                        <a:pt x="110" y="0"/>
                        <a:pt x="68" y="3"/>
                      </a:cubicBezTo>
                      <a:cubicBezTo>
                        <a:pt x="33" y="4"/>
                        <a:pt x="15" y="17"/>
                        <a:pt x="7" y="23"/>
                      </a:cubicBezTo>
                      <a:cubicBezTo>
                        <a:pt x="0" y="28"/>
                        <a:pt x="23" y="17"/>
                        <a:pt x="54" y="22"/>
                      </a:cubicBezTo>
                      <a:cubicBezTo>
                        <a:pt x="67" y="24"/>
                        <a:pt x="100" y="41"/>
                        <a:pt x="114" y="67"/>
                      </a:cubicBezTo>
                      <a:cubicBezTo>
                        <a:pt x="131" y="95"/>
                        <a:pt x="138" y="148"/>
                        <a:pt x="129" y="165"/>
                      </a:cubicBezTo>
                      <a:cubicBezTo>
                        <a:pt x="103" y="211"/>
                        <a:pt x="92" y="220"/>
                        <a:pt x="91" y="224"/>
                      </a:cubicBezTo>
                      <a:cubicBezTo>
                        <a:pt x="90" y="226"/>
                        <a:pt x="108" y="213"/>
                        <a:pt x="122" y="18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92" name="Oval 115">
                  <a:extLst>
                    <a:ext uri="{FF2B5EF4-FFF2-40B4-BE49-F238E27FC236}">
                      <a16:creationId xmlns:a16="http://schemas.microsoft.com/office/drawing/2014/main" id="{16848F0E-D9BB-4080-8D2F-475A56C5C96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66463" y="3361097"/>
                  <a:ext cx="553057" cy="56570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193" name="Freeform 118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04095032-2536-448C-9117-05F0B55FF3F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3267867"/>
                  <a:ext cx="491432" cy="696851"/>
                </a:xfrm>
                <a:custGeom>
                  <a:avLst/>
                  <a:gdLst>
                    <a:gd name="T0" fmla="*/ 81 w 157"/>
                    <a:gd name="T1" fmla="*/ 244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8 h 249"/>
                    <a:gd name="T8" fmla="*/ 143 w 157"/>
                    <a:gd name="T9" fmla="*/ 0 h 249"/>
                    <a:gd name="T10" fmla="*/ 78 w 157"/>
                    <a:gd name="T11" fmla="*/ 43 h 249"/>
                    <a:gd name="T12" fmla="*/ 55 w 157"/>
                    <a:gd name="T13" fmla="*/ 86 h 249"/>
                    <a:gd name="T14" fmla="*/ 15 w 157"/>
                    <a:gd name="T15" fmla="*/ 150 h 249"/>
                    <a:gd name="T16" fmla="*/ 81 w 157"/>
                    <a:gd name="T17" fmla="*/ 244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4"/>
                      </a:moveTo>
                      <a:cubicBezTo>
                        <a:pt x="84" y="249"/>
                        <a:pt x="12" y="214"/>
                        <a:pt x="4" y="153"/>
                      </a:cubicBezTo>
                      <a:cubicBezTo>
                        <a:pt x="0" y="123"/>
                        <a:pt x="1" y="109"/>
                        <a:pt x="4" y="99"/>
                      </a:cubicBezTo>
                      <a:cubicBezTo>
                        <a:pt x="13" y="71"/>
                        <a:pt x="29" y="40"/>
                        <a:pt x="72" y="18"/>
                      </a:cubicBezTo>
                      <a:cubicBezTo>
                        <a:pt x="102" y="3"/>
                        <a:pt x="129" y="0"/>
                        <a:pt x="143" y="0"/>
                      </a:cubicBezTo>
                      <a:cubicBezTo>
                        <a:pt x="157" y="0"/>
                        <a:pt x="102" y="9"/>
                        <a:pt x="78" y="43"/>
                      </a:cubicBezTo>
                      <a:cubicBezTo>
                        <a:pt x="55" y="77"/>
                        <a:pt x="58" y="82"/>
                        <a:pt x="55" y="86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94" name="Freeform 119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FDFFFA3B-B1E2-4B6B-8151-81C0EED93A2C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3252066"/>
                  <a:ext cx="725297" cy="643127"/>
                </a:xfrm>
                <a:custGeom>
                  <a:avLst/>
                  <a:gdLst>
                    <a:gd name="T0" fmla="*/ 136 w 232"/>
                    <a:gd name="T1" fmla="*/ 228 h 230"/>
                    <a:gd name="T2" fmla="*/ 168 w 232"/>
                    <a:gd name="T3" fmla="*/ 193 h 230"/>
                    <a:gd name="T4" fmla="*/ 222 w 232"/>
                    <a:gd name="T5" fmla="*/ 100 h 230"/>
                    <a:gd name="T6" fmla="*/ 225 w 232"/>
                    <a:gd name="T7" fmla="*/ 63 h 230"/>
                    <a:gd name="T8" fmla="*/ 189 w 232"/>
                    <a:gd name="T9" fmla="*/ 26 h 230"/>
                    <a:gd name="T10" fmla="*/ 114 w 232"/>
                    <a:gd name="T11" fmla="*/ 2 h 230"/>
                    <a:gd name="T12" fmla="*/ 47 w 232"/>
                    <a:gd name="T13" fmla="*/ 21 h 230"/>
                    <a:gd name="T14" fmla="*/ 2 w 232"/>
                    <a:gd name="T15" fmla="*/ 92 h 230"/>
                    <a:gd name="T16" fmla="*/ 51 w 232"/>
                    <a:gd name="T17" fmla="*/ 29 h 230"/>
                    <a:gd name="T18" fmla="*/ 115 w 232"/>
                    <a:gd name="T19" fmla="*/ 13 h 230"/>
                    <a:gd name="T20" fmla="*/ 184 w 232"/>
                    <a:gd name="T21" fmla="*/ 34 h 230"/>
                    <a:gd name="T22" fmla="*/ 216 w 232"/>
                    <a:gd name="T23" fmla="*/ 69 h 230"/>
                    <a:gd name="T24" fmla="*/ 217 w 232"/>
                    <a:gd name="T25" fmla="*/ 98 h 230"/>
                    <a:gd name="T26" fmla="*/ 163 w 232"/>
                    <a:gd name="T27" fmla="*/ 189 h 230"/>
                    <a:gd name="T28" fmla="*/ 136 w 232"/>
                    <a:gd name="T29" fmla="*/ 228 h 23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30">
                      <a:moveTo>
                        <a:pt x="136" y="228"/>
                      </a:moveTo>
                      <a:cubicBezTo>
                        <a:pt x="135" y="230"/>
                        <a:pt x="154" y="217"/>
                        <a:pt x="168" y="193"/>
                      </a:cubicBezTo>
                      <a:cubicBezTo>
                        <a:pt x="190" y="156"/>
                        <a:pt x="215" y="110"/>
                        <a:pt x="222" y="100"/>
                      </a:cubicBezTo>
                      <a:cubicBezTo>
                        <a:pt x="229" y="90"/>
                        <a:pt x="232" y="75"/>
                        <a:pt x="225" y="63"/>
                      </a:cubicBezTo>
                      <a:cubicBezTo>
                        <a:pt x="218" y="51"/>
                        <a:pt x="205" y="37"/>
                        <a:pt x="189" y="26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4"/>
                        <a:pt x="54" y="16"/>
                        <a:pt x="47" y="21"/>
                      </a:cubicBezTo>
                      <a:cubicBezTo>
                        <a:pt x="4" y="52"/>
                        <a:pt x="0" y="84"/>
                        <a:pt x="2" y="92"/>
                      </a:cubicBezTo>
                      <a:cubicBezTo>
                        <a:pt x="3" y="100"/>
                        <a:pt x="18" y="47"/>
                        <a:pt x="51" y="29"/>
                      </a:cubicBezTo>
                      <a:cubicBezTo>
                        <a:pt x="67" y="21"/>
                        <a:pt x="86" y="13"/>
                        <a:pt x="115" y="13"/>
                      </a:cubicBezTo>
                      <a:cubicBezTo>
                        <a:pt x="144" y="14"/>
                        <a:pt x="176" y="28"/>
                        <a:pt x="184" y="34"/>
                      </a:cubicBezTo>
                      <a:cubicBezTo>
                        <a:pt x="191" y="41"/>
                        <a:pt x="210" y="59"/>
                        <a:pt x="216" y="69"/>
                      </a:cubicBezTo>
                      <a:cubicBezTo>
                        <a:pt x="222" y="80"/>
                        <a:pt x="220" y="90"/>
                        <a:pt x="217" y="98"/>
                      </a:cubicBezTo>
                      <a:cubicBezTo>
                        <a:pt x="214" y="106"/>
                        <a:pt x="167" y="180"/>
                        <a:pt x="163" y="189"/>
                      </a:cubicBezTo>
                      <a:cubicBezTo>
                        <a:pt x="159" y="198"/>
                        <a:pt x="136" y="228"/>
                        <a:pt x="136" y="22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95" name="Freeform 120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A5394F21-8BBF-49AD-AD3D-335FB87BCAB9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680003" y="3278930"/>
                  <a:ext cx="583081" cy="630484"/>
                </a:xfrm>
                <a:custGeom>
                  <a:avLst/>
                  <a:gdLst>
                    <a:gd name="T0" fmla="*/ 122 w 186"/>
                    <a:gd name="T1" fmla="*/ 189 h 226"/>
                    <a:gd name="T2" fmla="*/ 176 w 186"/>
                    <a:gd name="T3" fmla="*/ 96 h 226"/>
                    <a:gd name="T4" fmla="*/ 179 w 186"/>
                    <a:gd name="T5" fmla="*/ 59 h 226"/>
                    <a:gd name="T6" fmla="*/ 143 w 186"/>
                    <a:gd name="T7" fmla="*/ 22 h 226"/>
                    <a:gd name="T8" fmla="*/ 68 w 186"/>
                    <a:gd name="T9" fmla="*/ 2 h 226"/>
                    <a:gd name="T10" fmla="*/ 7 w 186"/>
                    <a:gd name="T11" fmla="*/ 22 h 226"/>
                    <a:gd name="T12" fmla="*/ 54 w 186"/>
                    <a:gd name="T13" fmla="*/ 21 h 226"/>
                    <a:gd name="T14" fmla="*/ 114 w 186"/>
                    <a:gd name="T15" fmla="*/ 66 h 226"/>
                    <a:gd name="T16" fmla="*/ 129 w 186"/>
                    <a:gd name="T17" fmla="*/ 164 h 226"/>
                    <a:gd name="T18" fmla="*/ 91 w 186"/>
                    <a:gd name="T19" fmla="*/ 224 h 226"/>
                    <a:gd name="T20" fmla="*/ 122 w 186"/>
                    <a:gd name="T21" fmla="*/ 189 h 22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6">
                      <a:moveTo>
                        <a:pt x="122" y="189"/>
                      </a:moveTo>
                      <a:cubicBezTo>
                        <a:pt x="144" y="152"/>
                        <a:pt x="169" y="106"/>
                        <a:pt x="176" y="96"/>
                      </a:cubicBezTo>
                      <a:cubicBezTo>
                        <a:pt x="183" y="86"/>
                        <a:pt x="186" y="71"/>
                        <a:pt x="179" y="59"/>
                      </a:cubicBezTo>
                      <a:cubicBezTo>
                        <a:pt x="172" y="47"/>
                        <a:pt x="159" y="33"/>
                        <a:pt x="143" y="22"/>
                      </a:cubicBezTo>
                      <a:cubicBezTo>
                        <a:pt x="128" y="11"/>
                        <a:pt x="110" y="0"/>
                        <a:pt x="68" y="2"/>
                      </a:cubicBezTo>
                      <a:cubicBezTo>
                        <a:pt x="33" y="4"/>
                        <a:pt x="15" y="17"/>
                        <a:pt x="7" y="22"/>
                      </a:cubicBezTo>
                      <a:cubicBezTo>
                        <a:pt x="0" y="28"/>
                        <a:pt x="23" y="16"/>
                        <a:pt x="54" y="21"/>
                      </a:cubicBezTo>
                      <a:cubicBezTo>
                        <a:pt x="67" y="24"/>
                        <a:pt x="100" y="41"/>
                        <a:pt x="114" y="66"/>
                      </a:cubicBezTo>
                      <a:cubicBezTo>
                        <a:pt x="131" y="94"/>
                        <a:pt x="138" y="147"/>
                        <a:pt x="129" y="164"/>
                      </a:cubicBezTo>
                      <a:cubicBezTo>
                        <a:pt x="103" y="211"/>
                        <a:pt x="92" y="219"/>
                        <a:pt x="91" y="224"/>
                      </a:cubicBezTo>
                      <a:cubicBezTo>
                        <a:pt x="90" y="226"/>
                        <a:pt x="108" y="213"/>
                        <a:pt x="122" y="18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96" name="Oval 121">
                  <a:extLst>
                    <a:ext uri="{FF2B5EF4-FFF2-40B4-BE49-F238E27FC236}">
                      <a16:creationId xmlns:a16="http://schemas.microsoft.com/office/drawing/2014/main" id="{43BB6A8C-81A0-4F83-8BE3-AAC47AB1770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75943" y="4146439"/>
                  <a:ext cx="562537" cy="567277"/>
                </a:xfrm>
                <a:prstGeom prst="ellipse">
                  <a:avLst/>
                </a:prstGeom>
                <a:solidFill>
                  <a:srgbClr val="069006"/>
                </a:solidFill>
                <a:ln w="12700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197" name="Freeform 124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859D32B2-2C69-4FF9-8677-5410FC3AD5C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4046888"/>
                  <a:ext cx="491432" cy="695271"/>
                </a:xfrm>
                <a:custGeom>
                  <a:avLst/>
                  <a:gdLst>
                    <a:gd name="T0" fmla="*/ 81 w 157"/>
                    <a:gd name="T1" fmla="*/ 245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9 h 249"/>
                    <a:gd name="T8" fmla="*/ 143 w 157"/>
                    <a:gd name="T9" fmla="*/ 0 h 249"/>
                    <a:gd name="T10" fmla="*/ 78 w 157"/>
                    <a:gd name="T11" fmla="*/ 44 h 249"/>
                    <a:gd name="T12" fmla="*/ 55 w 157"/>
                    <a:gd name="T13" fmla="*/ 87 h 249"/>
                    <a:gd name="T14" fmla="*/ 15 w 157"/>
                    <a:gd name="T15" fmla="*/ 150 h 249"/>
                    <a:gd name="T16" fmla="*/ 81 w 157"/>
                    <a:gd name="T17" fmla="*/ 245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5"/>
                      </a:moveTo>
                      <a:cubicBezTo>
                        <a:pt x="84" y="249"/>
                        <a:pt x="12" y="215"/>
                        <a:pt x="4" y="153"/>
                      </a:cubicBezTo>
                      <a:cubicBezTo>
                        <a:pt x="0" y="124"/>
                        <a:pt x="1" y="109"/>
                        <a:pt x="4" y="99"/>
                      </a:cubicBezTo>
                      <a:cubicBezTo>
                        <a:pt x="13" y="72"/>
                        <a:pt x="29" y="40"/>
                        <a:pt x="72" y="19"/>
                      </a:cubicBezTo>
                      <a:cubicBezTo>
                        <a:pt x="102" y="4"/>
                        <a:pt x="129" y="0"/>
                        <a:pt x="143" y="0"/>
                      </a:cubicBezTo>
                      <a:cubicBezTo>
                        <a:pt x="157" y="0"/>
                        <a:pt x="102" y="10"/>
                        <a:pt x="78" y="44"/>
                      </a:cubicBezTo>
                      <a:cubicBezTo>
                        <a:pt x="55" y="78"/>
                        <a:pt x="58" y="82"/>
                        <a:pt x="55" y="87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5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98" name="Freeform 125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13A044BD-59E6-4A5D-9908-D3EFA5BA13A3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4034248"/>
                  <a:ext cx="725297" cy="638387"/>
                </a:xfrm>
                <a:custGeom>
                  <a:avLst/>
                  <a:gdLst>
                    <a:gd name="T0" fmla="*/ 136 w 232"/>
                    <a:gd name="T1" fmla="*/ 227 h 229"/>
                    <a:gd name="T2" fmla="*/ 168 w 232"/>
                    <a:gd name="T3" fmla="*/ 192 h 229"/>
                    <a:gd name="T4" fmla="*/ 222 w 232"/>
                    <a:gd name="T5" fmla="*/ 99 h 229"/>
                    <a:gd name="T6" fmla="*/ 225 w 232"/>
                    <a:gd name="T7" fmla="*/ 62 h 229"/>
                    <a:gd name="T8" fmla="*/ 189 w 232"/>
                    <a:gd name="T9" fmla="*/ 25 h 229"/>
                    <a:gd name="T10" fmla="*/ 114 w 232"/>
                    <a:gd name="T11" fmla="*/ 2 h 229"/>
                    <a:gd name="T12" fmla="*/ 47 w 232"/>
                    <a:gd name="T13" fmla="*/ 21 h 229"/>
                    <a:gd name="T14" fmla="*/ 2 w 232"/>
                    <a:gd name="T15" fmla="*/ 91 h 229"/>
                    <a:gd name="T16" fmla="*/ 51 w 232"/>
                    <a:gd name="T17" fmla="*/ 29 h 229"/>
                    <a:gd name="T18" fmla="*/ 115 w 232"/>
                    <a:gd name="T19" fmla="*/ 13 h 229"/>
                    <a:gd name="T20" fmla="*/ 184 w 232"/>
                    <a:gd name="T21" fmla="*/ 34 h 229"/>
                    <a:gd name="T22" fmla="*/ 216 w 232"/>
                    <a:gd name="T23" fmla="*/ 69 h 229"/>
                    <a:gd name="T24" fmla="*/ 217 w 232"/>
                    <a:gd name="T25" fmla="*/ 97 h 229"/>
                    <a:gd name="T26" fmla="*/ 163 w 232"/>
                    <a:gd name="T27" fmla="*/ 189 h 229"/>
                    <a:gd name="T28" fmla="*/ 136 w 232"/>
                    <a:gd name="T29" fmla="*/ 227 h 22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29">
                      <a:moveTo>
                        <a:pt x="136" y="227"/>
                      </a:moveTo>
                      <a:cubicBezTo>
                        <a:pt x="135" y="229"/>
                        <a:pt x="154" y="216"/>
                        <a:pt x="168" y="192"/>
                      </a:cubicBezTo>
                      <a:cubicBezTo>
                        <a:pt x="190" y="155"/>
                        <a:pt x="215" y="109"/>
                        <a:pt x="222" y="99"/>
                      </a:cubicBezTo>
                      <a:cubicBezTo>
                        <a:pt x="229" y="89"/>
                        <a:pt x="232" y="74"/>
                        <a:pt x="225" y="62"/>
                      </a:cubicBezTo>
                      <a:cubicBezTo>
                        <a:pt x="218" y="50"/>
                        <a:pt x="205" y="36"/>
                        <a:pt x="189" y="25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3"/>
                        <a:pt x="54" y="16"/>
                        <a:pt x="47" y="21"/>
                      </a:cubicBezTo>
                      <a:cubicBezTo>
                        <a:pt x="4" y="51"/>
                        <a:pt x="0" y="83"/>
                        <a:pt x="2" y="91"/>
                      </a:cubicBezTo>
                      <a:cubicBezTo>
                        <a:pt x="3" y="99"/>
                        <a:pt x="18" y="46"/>
                        <a:pt x="51" y="29"/>
                      </a:cubicBezTo>
                      <a:cubicBezTo>
                        <a:pt x="67" y="21"/>
                        <a:pt x="86" y="12"/>
                        <a:pt x="115" y="13"/>
                      </a:cubicBezTo>
                      <a:cubicBezTo>
                        <a:pt x="144" y="13"/>
                        <a:pt x="176" y="28"/>
                        <a:pt x="184" y="34"/>
                      </a:cubicBezTo>
                      <a:cubicBezTo>
                        <a:pt x="191" y="40"/>
                        <a:pt x="210" y="58"/>
                        <a:pt x="216" y="69"/>
                      </a:cubicBezTo>
                      <a:cubicBezTo>
                        <a:pt x="222" y="80"/>
                        <a:pt x="220" y="90"/>
                        <a:pt x="217" y="97"/>
                      </a:cubicBezTo>
                      <a:cubicBezTo>
                        <a:pt x="214" y="105"/>
                        <a:pt x="167" y="180"/>
                        <a:pt x="163" y="189"/>
                      </a:cubicBezTo>
                      <a:cubicBezTo>
                        <a:pt x="159" y="197"/>
                        <a:pt x="136" y="227"/>
                        <a:pt x="136" y="22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199" name="Freeform 126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6C2D7E4A-838D-40CB-BE06-2B4B16B2875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92578">
                  <a:off x="-1680003" y="4061110"/>
                  <a:ext cx="583080" cy="628905"/>
                </a:xfrm>
                <a:custGeom>
                  <a:avLst/>
                  <a:gdLst>
                    <a:gd name="T0" fmla="*/ 122 w 186"/>
                    <a:gd name="T1" fmla="*/ 188 h 225"/>
                    <a:gd name="T2" fmla="*/ 176 w 186"/>
                    <a:gd name="T3" fmla="*/ 95 h 225"/>
                    <a:gd name="T4" fmla="*/ 179 w 186"/>
                    <a:gd name="T5" fmla="*/ 58 h 225"/>
                    <a:gd name="T6" fmla="*/ 143 w 186"/>
                    <a:gd name="T7" fmla="*/ 21 h 225"/>
                    <a:gd name="T8" fmla="*/ 68 w 186"/>
                    <a:gd name="T9" fmla="*/ 2 h 225"/>
                    <a:gd name="T10" fmla="*/ 7 w 186"/>
                    <a:gd name="T11" fmla="*/ 22 h 225"/>
                    <a:gd name="T12" fmla="*/ 54 w 186"/>
                    <a:gd name="T13" fmla="*/ 21 h 225"/>
                    <a:gd name="T14" fmla="*/ 114 w 186"/>
                    <a:gd name="T15" fmla="*/ 66 h 225"/>
                    <a:gd name="T16" fmla="*/ 129 w 186"/>
                    <a:gd name="T17" fmla="*/ 164 h 225"/>
                    <a:gd name="T18" fmla="*/ 91 w 186"/>
                    <a:gd name="T19" fmla="*/ 223 h 225"/>
                    <a:gd name="T20" fmla="*/ 122 w 186"/>
                    <a:gd name="T21" fmla="*/ 188 h 22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5">
                      <a:moveTo>
                        <a:pt x="122" y="188"/>
                      </a:moveTo>
                      <a:cubicBezTo>
                        <a:pt x="144" y="151"/>
                        <a:pt x="169" y="105"/>
                        <a:pt x="176" y="95"/>
                      </a:cubicBezTo>
                      <a:cubicBezTo>
                        <a:pt x="183" y="85"/>
                        <a:pt x="186" y="70"/>
                        <a:pt x="179" y="58"/>
                      </a:cubicBezTo>
                      <a:cubicBezTo>
                        <a:pt x="172" y="46"/>
                        <a:pt x="159" y="32"/>
                        <a:pt x="143" y="21"/>
                      </a:cubicBezTo>
                      <a:cubicBezTo>
                        <a:pt x="128" y="11"/>
                        <a:pt x="110" y="0"/>
                        <a:pt x="68" y="2"/>
                      </a:cubicBezTo>
                      <a:cubicBezTo>
                        <a:pt x="33" y="3"/>
                        <a:pt x="15" y="17"/>
                        <a:pt x="7" y="22"/>
                      </a:cubicBezTo>
                      <a:cubicBezTo>
                        <a:pt x="0" y="27"/>
                        <a:pt x="23" y="16"/>
                        <a:pt x="54" y="21"/>
                      </a:cubicBezTo>
                      <a:cubicBezTo>
                        <a:pt x="67" y="23"/>
                        <a:pt x="100" y="41"/>
                        <a:pt x="114" y="66"/>
                      </a:cubicBezTo>
                      <a:cubicBezTo>
                        <a:pt x="131" y="94"/>
                        <a:pt x="138" y="147"/>
                        <a:pt x="129" y="164"/>
                      </a:cubicBezTo>
                      <a:cubicBezTo>
                        <a:pt x="103" y="210"/>
                        <a:pt x="92" y="219"/>
                        <a:pt x="91" y="223"/>
                      </a:cubicBezTo>
                      <a:cubicBezTo>
                        <a:pt x="90" y="225"/>
                        <a:pt x="108" y="212"/>
                        <a:pt x="122" y="18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</p:grpSp>
          <p:sp>
            <p:nvSpPr>
              <p:cNvPr id="182" name="Rectangle 229" descr="© INSCALE GmbH, 26.05.2010&#10;http://www.presentationload.com/">
                <a:extLst>
                  <a:ext uri="{FF2B5EF4-FFF2-40B4-BE49-F238E27FC236}">
                    <a16:creationId xmlns:a16="http://schemas.microsoft.com/office/drawing/2014/main" id="{71C8FAE4-1EBB-4EAE-886C-BCD230B5470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468384" y="4412602"/>
                <a:ext cx="86067" cy="129288"/>
              </a:xfrm>
              <a:prstGeom prst="rect">
                <a:avLst/>
              </a:prstGeom>
              <a:gradFill rotWithShape="1">
                <a:gsLst>
                  <a:gs pos="0">
                    <a:srgbClr val="919191"/>
                  </a:gs>
                  <a:gs pos="50000">
                    <a:srgbClr val="919191">
                      <a:gamma/>
                      <a:tint val="12157"/>
                      <a:invGamma/>
                    </a:srgbClr>
                  </a:gs>
                  <a:gs pos="100000">
                    <a:srgbClr val="91919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txBody>
              <a:bodyPr/>
              <a:lstStyle>
                <a:defPPr>
                  <a:defRPr lang="de-DE"/>
                </a:defPPr>
                <a:lvl1pPr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56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28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00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72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sz="1544" dirty="0"/>
              </a:p>
            </p:txBody>
          </p:sp>
        </p:grpSp>
        <p:grpSp>
          <p:nvGrpSpPr>
            <p:cNvPr id="24" name="Gruppieren 23">
              <a:extLst>
                <a:ext uri="{FF2B5EF4-FFF2-40B4-BE49-F238E27FC236}">
                  <a16:creationId xmlns:a16="http://schemas.microsoft.com/office/drawing/2014/main" id="{FB5468B9-FCB8-47BD-B02B-BBF3B15C2D6E}"/>
                </a:ext>
              </a:extLst>
            </p:cNvPr>
            <p:cNvGrpSpPr/>
            <p:nvPr/>
          </p:nvGrpSpPr>
          <p:grpSpPr>
            <a:xfrm>
              <a:off x="238976" y="3648286"/>
              <a:ext cx="388720" cy="939986"/>
              <a:chOff x="238976" y="3612630"/>
              <a:chExt cx="388720" cy="939986"/>
            </a:xfrm>
          </p:grpSpPr>
          <p:grpSp>
            <p:nvGrpSpPr>
              <p:cNvPr id="204" name="Gruppieren 11">
                <a:extLst>
                  <a:ext uri="{FF2B5EF4-FFF2-40B4-BE49-F238E27FC236}">
                    <a16:creationId xmlns:a16="http://schemas.microsoft.com/office/drawing/2014/main" id="{DE551654-1D70-457C-BB04-BA4F9D8C3F3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38976" y="3612630"/>
                <a:ext cx="388720" cy="813783"/>
                <a:chOff x="-2067143" y="2226540"/>
                <a:chExt cx="995505" cy="2635713"/>
              </a:xfrm>
            </p:grpSpPr>
            <p:sp>
              <p:nvSpPr>
                <p:cNvPr id="205" name="Freeform 106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08CC7698-F4B9-4007-AE7A-632C20824DF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2067143" y="2288167"/>
                  <a:ext cx="889632" cy="2498239"/>
                </a:xfrm>
                <a:custGeom>
                  <a:avLst/>
                  <a:gdLst>
                    <a:gd name="T0" fmla="*/ 3 w 284"/>
                    <a:gd name="T1" fmla="*/ 34 h 895"/>
                    <a:gd name="T2" fmla="*/ 33 w 284"/>
                    <a:gd name="T3" fmla="*/ 5 h 895"/>
                    <a:gd name="T4" fmla="*/ 256 w 284"/>
                    <a:gd name="T5" fmla="*/ 5 h 895"/>
                    <a:gd name="T6" fmla="*/ 281 w 284"/>
                    <a:gd name="T7" fmla="*/ 34 h 895"/>
                    <a:gd name="T8" fmla="*/ 281 w 284"/>
                    <a:gd name="T9" fmla="*/ 857 h 895"/>
                    <a:gd name="T10" fmla="*/ 246 w 284"/>
                    <a:gd name="T11" fmla="*/ 895 h 895"/>
                    <a:gd name="T12" fmla="*/ 44 w 284"/>
                    <a:gd name="T13" fmla="*/ 895 h 895"/>
                    <a:gd name="T14" fmla="*/ 3 w 284"/>
                    <a:gd name="T15" fmla="*/ 858 h 895"/>
                    <a:gd name="T16" fmla="*/ 3 w 284"/>
                    <a:gd name="T17" fmla="*/ 34 h 89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84" h="895">
                      <a:moveTo>
                        <a:pt x="3" y="34"/>
                      </a:moveTo>
                      <a:cubicBezTo>
                        <a:pt x="3" y="0"/>
                        <a:pt x="0" y="5"/>
                        <a:pt x="33" y="5"/>
                      </a:cubicBezTo>
                      <a:cubicBezTo>
                        <a:pt x="66" y="5"/>
                        <a:pt x="228" y="5"/>
                        <a:pt x="256" y="5"/>
                      </a:cubicBezTo>
                      <a:cubicBezTo>
                        <a:pt x="284" y="5"/>
                        <a:pt x="281" y="11"/>
                        <a:pt x="281" y="34"/>
                      </a:cubicBezTo>
                      <a:cubicBezTo>
                        <a:pt x="281" y="57"/>
                        <a:pt x="281" y="825"/>
                        <a:pt x="281" y="857"/>
                      </a:cubicBezTo>
                      <a:cubicBezTo>
                        <a:pt x="281" y="883"/>
                        <a:pt x="278" y="895"/>
                        <a:pt x="246" y="895"/>
                      </a:cubicBezTo>
                      <a:cubicBezTo>
                        <a:pt x="195" y="895"/>
                        <a:pt x="82" y="895"/>
                        <a:pt x="44" y="895"/>
                      </a:cubicBezTo>
                      <a:cubicBezTo>
                        <a:pt x="6" y="895"/>
                        <a:pt x="3" y="895"/>
                        <a:pt x="3" y="858"/>
                      </a:cubicBezTo>
                      <a:cubicBezTo>
                        <a:pt x="3" y="822"/>
                        <a:pt x="3" y="34"/>
                        <a:pt x="3" y="3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1A1A1A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206" name="Freeform 107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BD19EBA3-C3A2-4D11-BD55-3C6734A9931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84974" y="2226540"/>
                  <a:ext cx="722134" cy="77427"/>
                </a:xfrm>
                <a:custGeom>
                  <a:avLst/>
                  <a:gdLst>
                    <a:gd name="T0" fmla="*/ 112 w 230"/>
                    <a:gd name="T1" fmla="*/ 0 h 28"/>
                    <a:gd name="T2" fmla="*/ 0 w 230"/>
                    <a:gd name="T3" fmla="*/ 28 h 28"/>
                    <a:gd name="T4" fmla="*/ 230 w 230"/>
                    <a:gd name="T5" fmla="*/ 28 h 28"/>
                    <a:gd name="T6" fmla="*/ 112 w 230"/>
                    <a:gd name="T7" fmla="*/ 0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30" h="28">
                      <a:moveTo>
                        <a:pt x="112" y="0"/>
                      </a:moveTo>
                      <a:cubicBezTo>
                        <a:pt x="8" y="0"/>
                        <a:pt x="0" y="28"/>
                        <a:pt x="0" y="28"/>
                      </a:cubicBezTo>
                      <a:cubicBezTo>
                        <a:pt x="230" y="28"/>
                        <a:pt x="230" y="28"/>
                        <a:pt x="230" y="28"/>
                      </a:cubicBezTo>
                      <a:cubicBezTo>
                        <a:pt x="230" y="28"/>
                        <a:pt x="217" y="0"/>
                        <a:pt x="112" y="0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919191"/>
                    </a:gs>
                    <a:gs pos="50000">
                      <a:srgbClr val="000000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207" name="Freeform 108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51F79550-65E6-474B-93E0-57CACE2D8D94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84974" y="4784826"/>
                  <a:ext cx="722134" cy="77427"/>
                </a:xfrm>
                <a:custGeom>
                  <a:avLst/>
                  <a:gdLst>
                    <a:gd name="T0" fmla="*/ 112 w 230"/>
                    <a:gd name="T1" fmla="*/ 28 h 28"/>
                    <a:gd name="T2" fmla="*/ 0 w 230"/>
                    <a:gd name="T3" fmla="*/ 0 h 28"/>
                    <a:gd name="T4" fmla="*/ 230 w 230"/>
                    <a:gd name="T5" fmla="*/ 0 h 28"/>
                    <a:gd name="T6" fmla="*/ 112 w 230"/>
                    <a:gd name="T7" fmla="*/ 28 h 28"/>
                    <a:gd name="T8" fmla="*/ 0 60000 65536"/>
                    <a:gd name="T9" fmla="*/ 0 60000 65536"/>
                    <a:gd name="T10" fmla="*/ 0 60000 65536"/>
                    <a:gd name="T11" fmla="*/ 0 60000 65536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0" t="0" r="r" b="b"/>
                  <a:pathLst>
                    <a:path w="230" h="28">
                      <a:moveTo>
                        <a:pt x="112" y="28"/>
                      </a:moveTo>
                      <a:cubicBezTo>
                        <a:pt x="8" y="28"/>
                        <a:pt x="0" y="0"/>
                        <a:pt x="0" y="0"/>
                      </a:cubicBezTo>
                      <a:cubicBezTo>
                        <a:pt x="230" y="0"/>
                        <a:pt x="230" y="0"/>
                        <a:pt x="230" y="0"/>
                      </a:cubicBezTo>
                      <a:cubicBezTo>
                        <a:pt x="230" y="0"/>
                        <a:pt x="217" y="28"/>
                        <a:pt x="112" y="2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919191"/>
                    </a:gs>
                    <a:gs pos="50000">
                      <a:srgbClr val="000000"/>
                    </a:gs>
                    <a:gs pos="100000">
                      <a:srgbClr val="919191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208" name="Oval 109">
                  <a:extLst>
                    <a:ext uri="{FF2B5EF4-FFF2-40B4-BE49-F238E27FC236}">
                      <a16:creationId xmlns:a16="http://schemas.microsoft.com/office/drawing/2014/main" id="{C81FDD58-C51F-429A-B76E-6924240C167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66463" y="2583656"/>
                  <a:ext cx="562537" cy="56886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209" name="Freeform 112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270A8B91-4DA8-4392-BD0E-D9146D911F71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2485688"/>
                  <a:ext cx="491432" cy="696851"/>
                </a:xfrm>
                <a:custGeom>
                  <a:avLst/>
                  <a:gdLst>
                    <a:gd name="T0" fmla="*/ 81 w 157"/>
                    <a:gd name="T1" fmla="*/ 245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9 h 249"/>
                    <a:gd name="T8" fmla="*/ 143 w 157"/>
                    <a:gd name="T9" fmla="*/ 0 h 249"/>
                    <a:gd name="T10" fmla="*/ 78 w 157"/>
                    <a:gd name="T11" fmla="*/ 44 h 249"/>
                    <a:gd name="T12" fmla="*/ 55 w 157"/>
                    <a:gd name="T13" fmla="*/ 87 h 249"/>
                    <a:gd name="T14" fmla="*/ 15 w 157"/>
                    <a:gd name="T15" fmla="*/ 150 h 249"/>
                    <a:gd name="T16" fmla="*/ 81 w 157"/>
                    <a:gd name="T17" fmla="*/ 245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5"/>
                      </a:moveTo>
                      <a:cubicBezTo>
                        <a:pt x="84" y="249"/>
                        <a:pt x="12" y="214"/>
                        <a:pt x="4" y="153"/>
                      </a:cubicBezTo>
                      <a:cubicBezTo>
                        <a:pt x="0" y="124"/>
                        <a:pt x="1" y="109"/>
                        <a:pt x="4" y="99"/>
                      </a:cubicBezTo>
                      <a:cubicBezTo>
                        <a:pt x="13" y="71"/>
                        <a:pt x="29" y="40"/>
                        <a:pt x="72" y="19"/>
                      </a:cubicBezTo>
                      <a:cubicBezTo>
                        <a:pt x="102" y="4"/>
                        <a:pt x="129" y="0"/>
                        <a:pt x="143" y="0"/>
                      </a:cubicBezTo>
                      <a:cubicBezTo>
                        <a:pt x="157" y="0"/>
                        <a:pt x="102" y="10"/>
                        <a:pt x="78" y="44"/>
                      </a:cubicBezTo>
                      <a:cubicBezTo>
                        <a:pt x="55" y="78"/>
                        <a:pt x="58" y="82"/>
                        <a:pt x="55" y="87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5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210" name="Freeform 113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877BE6E3-390A-47A2-B075-F3B99606748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2473045"/>
                  <a:ext cx="725297" cy="639967"/>
                </a:xfrm>
                <a:custGeom>
                  <a:avLst/>
                  <a:gdLst>
                    <a:gd name="T0" fmla="*/ 136 w 232"/>
                    <a:gd name="T1" fmla="*/ 227 h 229"/>
                    <a:gd name="T2" fmla="*/ 168 w 232"/>
                    <a:gd name="T3" fmla="*/ 192 h 229"/>
                    <a:gd name="T4" fmla="*/ 222 w 232"/>
                    <a:gd name="T5" fmla="*/ 99 h 229"/>
                    <a:gd name="T6" fmla="*/ 225 w 232"/>
                    <a:gd name="T7" fmla="*/ 62 h 229"/>
                    <a:gd name="T8" fmla="*/ 189 w 232"/>
                    <a:gd name="T9" fmla="*/ 25 h 229"/>
                    <a:gd name="T10" fmla="*/ 114 w 232"/>
                    <a:gd name="T11" fmla="*/ 2 h 229"/>
                    <a:gd name="T12" fmla="*/ 47 w 232"/>
                    <a:gd name="T13" fmla="*/ 21 h 229"/>
                    <a:gd name="T14" fmla="*/ 2 w 232"/>
                    <a:gd name="T15" fmla="*/ 91 h 229"/>
                    <a:gd name="T16" fmla="*/ 51 w 232"/>
                    <a:gd name="T17" fmla="*/ 29 h 229"/>
                    <a:gd name="T18" fmla="*/ 115 w 232"/>
                    <a:gd name="T19" fmla="*/ 13 h 229"/>
                    <a:gd name="T20" fmla="*/ 184 w 232"/>
                    <a:gd name="T21" fmla="*/ 34 h 229"/>
                    <a:gd name="T22" fmla="*/ 216 w 232"/>
                    <a:gd name="T23" fmla="*/ 69 h 229"/>
                    <a:gd name="T24" fmla="*/ 217 w 232"/>
                    <a:gd name="T25" fmla="*/ 97 h 229"/>
                    <a:gd name="T26" fmla="*/ 163 w 232"/>
                    <a:gd name="T27" fmla="*/ 189 h 229"/>
                    <a:gd name="T28" fmla="*/ 136 w 232"/>
                    <a:gd name="T29" fmla="*/ 227 h 22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29">
                      <a:moveTo>
                        <a:pt x="136" y="227"/>
                      </a:moveTo>
                      <a:cubicBezTo>
                        <a:pt x="135" y="229"/>
                        <a:pt x="154" y="216"/>
                        <a:pt x="168" y="192"/>
                      </a:cubicBezTo>
                      <a:cubicBezTo>
                        <a:pt x="190" y="155"/>
                        <a:pt x="215" y="109"/>
                        <a:pt x="222" y="99"/>
                      </a:cubicBezTo>
                      <a:cubicBezTo>
                        <a:pt x="229" y="89"/>
                        <a:pt x="232" y="74"/>
                        <a:pt x="225" y="62"/>
                      </a:cubicBezTo>
                      <a:cubicBezTo>
                        <a:pt x="218" y="50"/>
                        <a:pt x="205" y="36"/>
                        <a:pt x="189" y="25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3"/>
                        <a:pt x="54" y="15"/>
                        <a:pt x="47" y="21"/>
                      </a:cubicBezTo>
                      <a:cubicBezTo>
                        <a:pt x="4" y="51"/>
                        <a:pt x="0" y="83"/>
                        <a:pt x="2" y="91"/>
                      </a:cubicBezTo>
                      <a:cubicBezTo>
                        <a:pt x="3" y="99"/>
                        <a:pt x="18" y="46"/>
                        <a:pt x="51" y="29"/>
                      </a:cubicBezTo>
                      <a:cubicBezTo>
                        <a:pt x="67" y="21"/>
                        <a:pt x="86" y="12"/>
                        <a:pt x="115" y="13"/>
                      </a:cubicBezTo>
                      <a:cubicBezTo>
                        <a:pt x="144" y="13"/>
                        <a:pt x="176" y="28"/>
                        <a:pt x="184" y="34"/>
                      </a:cubicBezTo>
                      <a:cubicBezTo>
                        <a:pt x="191" y="40"/>
                        <a:pt x="210" y="58"/>
                        <a:pt x="216" y="69"/>
                      </a:cubicBezTo>
                      <a:cubicBezTo>
                        <a:pt x="222" y="80"/>
                        <a:pt x="220" y="90"/>
                        <a:pt x="217" y="97"/>
                      </a:cubicBezTo>
                      <a:cubicBezTo>
                        <a:pt x="214" y="105"/>
                        <a:pt x="167" y="180"/>
                        <a:pt x="163" y="189"/>
                      </a:cubicBezTo>
                      <a:cubicBezTo>
                        <a:pt x="159" y="197"/>
                        <a:pt x="136" y="227"/>
                        <a:pt x="136" y="22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211" name="Freeform 114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96F6C5F8-5525-4FAD-9DF2-51F26F559E62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680003" y="2498328"/>
                  <a:ext cx="583081" cy="630484"/>
                </a:xfrm>
                <a:custGeom>
                  <a:avLst/>
                  <a:gdLst>
                    <a:gd name="T0" fmla="*/ 122 w 186"/>
                    <a:gd name="T1" fmla="*/ 189 h 226"/>
                    <a:gd name="T2" fmla="*/ 176 w 186"/>
                    <a:gd name="T3" fmla="*/ 96 h 226"/>
                    <a:gd name="T4" fmla="*/ 179 w 186"/>
                    <a:gd name="T5" fmla="*/ 59 h 226"/>
                    <a:gd name="T6" fmla="*/ 143 w 186"/>
                    <a:gd name="T7" fmla="*/ 22 h 226"/>
                    <a:gd name="T8" fmla="*/ 68 w 186"/>
                    <a:gd name="T9" fmla="*/ 3 h 226"/>
                    <a:gd name="T10" fmla="*/ 7 w 186"/>
                    <a:gd name="T11" fmla="*/ 23 h 226"/>
                    <a:gd name="T12" fmla="*/ 54 w 186"/>
                    <a:gd name="T13" fmla="*/ 22 h 226"/>
                    <a:gd name="T14" fmla="*/ 114 w 186"/>
                    <a:gd name="T15" fmla="*/ 67 h 226"/>
                    <a:gd name="T16" fmla="*/ 129 w 186"/>
                    <a:gd name="T17" fmla="*/ 165 h 226"/>
                    <a:gd name="T18" fmla="*/ 91 w 186"/>
                    <a:gd name="T19" fmla="*/ 224 h 226"/>
                    <a:gd name="T20" fmla="*/ 122 w 186"/>
                    <a:gd name="T21" fmla="*/ 189 h 22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6">
                      <a:moveTo>
                        <a:pt x="122" y="189"/>
                      </a:moveTo>
                      <a:cubicBezTo>
                        <a:pt x="144" y="152"/>
                        <a:pt x="169" y="106"/>
                        <a:pt x="176" y="96"/>
                      </a:cubicBezTo>
                      <a:cubicBezTo>
                        <a:pt x="183" y="86"/>
                        <a:pt x="186" y="71"/>
                        <a:pt x="179" y="59"/>
                      </a:cubicBezTo>
                      <a:cubicBezTo>
                        <a:pt x="172" y="47"/>
                        <a:pt x="159" y="33"/>
                        <a:pt x="143" y="22"/>
                      </a:cubicBezTo>
                      <a:cubicBezTo>
                        <a:pt x="128" y="12"/>
                        <a:pt x="110" y="0"/>
                        <a:pt x="68" y="3"/>
                      </a:cubicBezTo>
                      <a:cubicBezTo>
                        <a:pt x="33" y="4"/>
                        <a:pt x="15" y="17"/>
                        <a:pt x="7" y="23"/>
                      </a:cubicBezTo>
                      <a:cubicBezTo>
                        <a:pt x="0" y="28"/>
                        <a:pt x="23" y="17"/>
                        <a:pt x="54" y="22"/>
                      </a:cubicBezTo>
                      <a:cubicBezTo>
                        <a:pt x="67" y="24"/>
                        <a:pt x="100" y="41"/>
                        <a:pt x="114" y="67"/>
                      </a:cubicBezTo>
                      <a:cubicBezTo>
                        <a:pt x="131" y="95"/>
                        <a:pt x="138" y="148"/>
                        <a:pt x="129" y="165"/>
                      </a:cubicBezTo>
                      <a:cubicBezTo>
                        <a:pt x="103" y="211"/>
                        <a:pt x="92" y="220"/>
                        <a:pt x="91" y="224"/>
                      </a:cubicBezTo>
                      <a:cubicBezTo>
                        <a:pt x="90" y="226"/>
                        <a:pt x="108" y="213"/>
                        <a:pt x="122" y="18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212" name="Oval 115">
                  <a:extLst>
                    <a:ext uri="{FF2B5EF4-FFF2-40B4-BE49-F238E27FC236}">
                      <a16:creationId xmlns:a16="http://schemas.microsoft.com/office/drawing/2014/main" id="{26B2945A-5EE3-42AC-9C68-800B4052981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66463" y="3361097"/>
                  <a:ext cx="553057" cy="565700"/>
                </a:xfrm>
                <a:prstGeom prst="ellipse">
                  <a:avLst/>
                </a:prstGeom>
                <a:solidFill>
                  <a:schemeClr val="tx1">
                    <a:lumMod val="65000"/>
                    <a:lumOff val="35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213" name="Freeform 118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0C82E3E2-64F5-47A1-AC7E-8E3F310DF0A0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3267867"/>
                  <a:ext cx="491432" cy="696851"/>
                </a:xfrm>
                <a:custGeom>
                  <a:avLst/>
                  <a:gdLst>
                    <a:gd name="T0" fmla="*/ 81 w 157"/>
                    <a:gd name="T1" fmla="*/ 244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8 h 249"/>
                    <a:gd name="T8" fmla="*/ 143 w 157"/>
                    <a:gd name="T9" fmla="*/ 0 h 249"/>
                    <a:gd name="T10" fmla="*/ 78 w 157"/>
                    <a:gd name="T11" fmla="*/ 43 h 249"/>
                    <a:gd name="T12" fmla="*/ 55 w 157"/>
                    <a:gd name="T13" fmla="*/ 86 h 249"/>
                    <a:gd name="T14" fmla="*/ 15 w 157"/>
                    <a:gd name="T15" fmla="*/ 150 h 249"/>
                    <a:gd name="T16" fmla="*/ 81 w 157"/>
                    <a:gd name="T17" fmla="*/ 244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4"/>
                      </a:moveTo>
                      <a:cubicBezTo>
                        <a:pt x="84" y="249"/>
                        <a:pt x="12" y="214"/>
                        <a:pt x="4" y="153"/>
                      </a:cubicBezTo>
                      <a:cubicBezTo>
                        <a:pt x="0" y="123"/>
                        <a:pt x="1" y="109"/>
                        <a:pt x="4" y="99"/>
                      </a:cubicBezTo>
                      <a:cubicBezTo>
                        <a:pt x="13" y="71"/>
                        <a:pt x="29" y="40"/>
                        <a:pt x="72" y="18"/>
                      </a:cubicBezTo>
                      <a:cubicBezTo>
                        <a:pt x="102" y="3"/>
                        <a:pt x="129" y="0"/>
                        <a:pt x="143" y="0"/>
                      </a:cubicBezTo>
                      <a:cubicBezTo>
                        <a:pt x="157" y="0"/>
                        <a:pt x="102" y="9"/>
                        <a:pt x="78" y="43"/>
                      </a:cubicBezTo>
                      <a:cubicBezTo>
                        <a:pt x="55" y="77"/>
                        <a:pt x="58" y="82"/>
                        <a:pt x="55" y="86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4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214" name="Freeform 119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F41A091D-F534-4F79-B569-4E78661CC478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3252066"/>
                  <a:ext cx="725297" cy="643127"/>
                </a:xfrm>
                <a:custGeom>
                  <a:avLst/>
                  <a:gdLst>
                    <a:gd name="T0" fmla="*/ 136 w 232"/>
                    <a:gd name="T1" fmla="*/ 228 h 230"/>
                    <a:gd name="T2" fmla="*/ 168 w 232"/>
                    <a:gd name="T3" fmla="*/ 193 h 230"/>
                    <a:gd name="T4" fmla="*/ 222 w 232"/>
                    <a:gd name="T5" fmla="*/ 100 h 230"/>
                    <a:gd name="T6" fmla="*/ 225 w 232"/>
                    <a:gd name="T7" fmla="*/ 63 h 230"/>
                    <a:gd name="T8" fmla="*/ 189 w 232"/>
                    <a:gd name="T9" fmla="*/ 26 h 230"/>
                    <a:gd name="T10" fmla="*/ 114 w 232"/>
                    <a:gd name="T11" fmla="*/ 2 h 230"/>
                    <a:gd name="T12" fmla="*/ 47 w 232"/>
                    <a:gd name="T13" fmla="*/ 21 h 230"/>
                    <a:gd name="T14" fmla="*/ 2 w 232"/>
                    <a:gd name="T15" fmla="*/ 92 h 230"/>
                    <a:gd name="T16" fmla="*/ 51 w 232"/>
                    <a:gd name="T17" fmla="*/ 29 h 230"/>
                    <a:gd name="T18" fmla="*/ 115 w 232"/>
                    <a:gd name="T19" fmla="*/ 13 h 230"/>
                    <a:gd name="T20" fmla="*/ 184 w 232"/>
                    <a:gd name="T21" fmla="*/ 34 h 230"/>
                    <a:gd name="T22" fmla="*/ 216 w 232"/>
                    <a:gd name="T23" fmla="*/ 69 h 230"/>
                    <a:gd name="T24" fmla="*/ 217 w 232"/>
                    <a:gd name="T25" fmla="*/ 98 h 230"/>
                    <a:gd name="T26" fmla="*/ 163 w 232"/>
                    <a:gd name="T27" fmla="*/ 189 h 230"/>
                    <a:gd name="T28" fmla="*/ 136 w 232"/>
                    <a:gd name="T29" fmla="*/ 228 h 230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30">
                      <a:moveTo>
                        <a:pt x="136" y="228"/>
                      </a:moveTo>
                      <a:cubicBezTo>
                        <a:pt x="135" y="230"/>
                        <a:pt x="154" y="217"/>
                        <a:pt x="168" y="193"/>
                      </a:cubicBezTo>
                      <a:cubicBezTo>
                        <a:pt x="190" y="156"/>
                        <a:pt x="215" y="110"/>
                        <a:pt x="222" y="100"/>
                      </a:cubicBezTo>
                      <a:cubicBezTo>
                        <a:pt x="229" y="90"/>
                        <a:pt x="232" y="75"/>
                        <a:pt x="225" y="63"/>
                      </a:cubicBezTo>
                      <a:cubicBezTo>
                        <a:pt x="218" y="51"/>
                        <a:pt x="205" y="37"/>
                        <a:pt x="189" y="26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4"/>
                        <a:pt x="54" y="16"/>
                        <a:pt x="47" y="21"/>
                      </a:cubicBezTo>
                      <a:cubicBezTo>
                        <a:pt x="4" y="52"/>
                        <a:pt x="0" y="84"/>
                        <a:pt x="2" y="92"/>
                      </a:cubicBezTo>
                      <a:cubicBezTo>
                        <a:pt x="3" y="100"/>
                        <a:pt x="18" y="47"/>
                        <a:pt x="51" y="29"/>
                      </a:cubicBezTo>
                      <a:cubicBezTo>
                        <a:pt x="67" y="21"/>
                        <a:pt x="86" y="13"/>
                        <a:pt x="115" y="13"/>
                      </a:cubicBezTo>
                      <a:cubicBezTo>
                        <a:pt x="144" y="14"/>
                        <a:pt x="176" y="28"/>
                        <a:pt x="184" y="34"/>
                      </a:cubicBezTo>
                      <a:cubicBezTo>
                        <a:pt x="191" y="41"/>
                        <a:pt x="210" y="59"/>
                        <a:pt x="216" y="69"/>
                      </a:cubicBezTo>
                      <a:cubicBezTo>
                        <a:pt x="222" y="80"/>
                        <a:pt x="220" y="90"/>
                        <a:pt x="217" y="98"/>
                      </a:cubicBezTo>
                      <a:cubicBezTo>
                        <a:pt x="214" y="106"/>
                        <a:pt x="167" y="180"/>
                        <a:pt x="163" y="189"/>
                      </a:cubicBezTo>
                      <a:cubicBezTo>
                        <a:pt x="159" y="198"/>
                        <a:pt x="136" y="228"/>
                        <a:pt x="136" y="228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215" name="Freeform 120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B09C54D8-B0F3-41CC-9BC8-F6AA7B82621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680003" y="3278930"/>
                  <a:ext cx="583081" cy="630484"/>
                </a:xfrm>
                <a:custGeom>
                  <a:avLst/>
                  <a:gdLst>
                    <a:gd name="T0" fmla="*/ 122 w 186"/>
                    <a:gd name="T1" fmla="*/ 189 h 226"/>
                    <a:gd name="T2" fmla="*/ 176 w 186"/>
                    <a:gd name="T3" fmla="*/ 96 h 226"/>
                    <a:gd name="T4" fmla="*/ 179 w 186"/>
                    <a:gd name="T5" fmla="*/ 59 h 226"/>
                    <a:gd name="T6" fmla="*/ 143 w 186"/>
                    <a:gd name="T7" fmla="*/ 22 h 226"/>
                    <a:gd name="T8" fmla="*/ 68 w 186"/>
                    <a:gd name="T9" fmla="*/ 2 h 226"/>
                    <a:gd name="T10" fmla="*/ 7 w 186"/>
                    <a:gd name="T11" fmla="*/ 22 h 226"/>
                    <a:gd name="T12" fmla="*/ 54 w 186"/>
                    <a:gd name="T13" fmla="*/ 21 h 226"/>
                    <a:gd name="T14" fmla="*/ 114 w 186"/>
                    <a:gd name="T15" fmla="*/ 66 h 226"/>
                    <a:gd name="T16" fmla="*/ 129 w 186"/>
                    <a:gd name="T17" fmla="*/ 164 h 226"/>
                    <a:gd name="T18" fmla="*/ 91 w 186"/>
                    <a:gd name="T19" fmla="*/ 224 h 226"/>
                    <a:gd name="T20" fmla="*/ 122 w 186"/>
                    <a:gd name="T21" fmla="*/ 189 h 22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6">
                      <a:moveTo>
                        <a:pt x="122" y="189"/>
                      </a:moveTo>
                      <a:cubicBezTo>
                        <a:pt x="144" y="152"/>
                        <a:pt x="169" y="106"/>
                        <a:pt x="176" y="96"/>
                      </a:cubicBezTo>
                      <a:cubicBezTo>
                        <a:pt x="183" y="86"/>
                        <a:pt x="186" y="71"/>
                        <a:pt x="179" y="59"/>
                      </a:cubicBezTo>
                      <a:cubicBezTo>
                        <a:pt x="172" y="47"/>
                        <a:pt x="159" y="33"/>
                        <a:pt x="143" y="22"/>
                      </a:cubicBezTo>
                      <a:cubicBezTo>
                        <a:pt x="128" y="11"/>
                        <a:pt x="110" y="0"/>
                        <a:pt x="68" y="2"/>
                      </a:cubicBezTo>
                      <a:cubicBezTo>
                        <a:pt x="33" y="4"/>
                        <a:pt x="15" y="17"/>
                        <a:pt x="7" y="22"/>
                      </a:cubicBezTo>
                      <a:cubicBezTo>
                        <a:pt x="0" y="28"/>
                        <a:pt x="23" y="16"/>
                        <a:pt x="54" y="21"/>
                      </a:cubicBezTo>
                      <a:cubicBezTo>
                        <a:pt x="67" y="24"/>
                        <a:pt x="100" y="41"/>
                        <a:pt x="114" y="66"/>
                      </a:cubicBezTo>
                      <a:cubicBezTo>
                        <a:pt x="131" y="94"/>
                        <a:pt x="138" y="147"/>
                        <a:pt x="129" y="164"/>
                      </a:cubicBezTo>
                      <a:cubicBezTo>
                        <a:pt x="103" y="211"/>
                        <a:pt x="92" y="219"/>
                        <a:pt x="91" y="224"/>
                      </a:cubicBezTo>
                      <a:cubicBezTo>
                        <a:pt x="90" y="226"/>
                        <a:pt x="108" y="213"/>
                        <a:pt x="122" y="189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216" name="Oval 121">
                  <a:extLst>
                    <a:ext uri="{FF2B5EF4-FFF2-40B4-BE49-F238E27FC236}">
                      <a16:creationId xmlns:a16="http://schemas.microsoft.com/office/drawing/2014/main" id="{18301A31-EB64-4A3C-B357-7B1268688EA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gray">
                <a:xfrm>
                  <a:off x="-1875943" y="4146439"/>
                  <a:ext cx="562537" cy="567277"/>
                </a:xfrm>
                <a:prstGeom prst="ellipse">
                  <a:avLst/>
                </a:prstGeom>
                <a:solidFill>
                  <a:srgbClr val="069006"/>
                </a:solidFill>
                <a:ln w="12700">
                  <a:noFill/>
                  <a:round/>
                  <a:headEnd/>
                  <a:tailEnd/>
                </a:ln>
                <a:effectLst>
                  <a:innerShdw blurRad="114300">
                    <a:prstClr val="black"/>
                  </a:innerShdw>
                </a:effectLst>
              </p:spPr>
              <p:txBody>
                <a:bodyPr/>
                <a:lstStyle/>
                <a:p>
                  <a:pPr algn="ctr" defTabSz="742876">
                    <a:defRPr/>
                  </a:pPr>
                  <a:endParaRPr lang="en-GB" sz="1463" dirty="0"/>
                </a:p>
              </p:txBody>
            </p:sp>
            <p:sp>
              <p:nvSpPr>
                <p:cNvPr id="217" name="Freeform 124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0B13DF67-96B5-44A7-A533-879DA5E5776F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962851" y="4046888"/>
                  <a:ext cx="491432" cy="695271"/>
                </a:xfrm>
                <a:custGeom>
                  <a:avLst/>
                  <a:gdLst>
                    <a:gd name="T0" fmla="*/ 81 w 157"/>
                    <a:gd name="T1" fmla="*/ 245 h 249"/>
                    <a:gd name="T2" fmla="*/ 4 w 157"/>
                    <a:gd name="T3" fmla="*/ 153 h 249"/>
                    <a:gd name="T4" fmla="*/ 4 w 157"/>
                    <a:gd name="T5" fmla="*/ 99 h 249"/>
                    <a:gd name="T6" fmla="*/ 72 w 157"/>
                    <a:gd name="T7" fmla="*/ 19 h 249"/>
                    <a:gd name="T8" fmla="*/ 143 w 157"/>
                    <a:gd name="T9" fmla="*/ 0 h 249"/>
                    <a:gd name="T10" fmla="*/ 78 w 157"/>
                    <a:gd name="T11" fmla="*/ 44 h 249"/>
                    <a:gd name="T12" fmla="*/ 55 w 157"/>
                    <a:gd name="T13" fmla="*/ 87 h 249"/>
                    <a:gd name="T14" fmla="*/ 15 w 157"/>
                    <a:gd name="T15" fmla="*/ 150 h 249"/>
                    <a:gd name="T16" fmla="*/ 81 w 157"/>
                    <a:gd name="T17" fmla="*/ 245 h 2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57" h="249">
                      <a:moveTo>
                        <a:pt x="81" y="245"/>
                      </a:moveTo>
                      <a:cubicBezTo>
                        <a:pt x="84" y="249"/>
                        <a:pt x="12" y="215"/>
                        <a:pt x="4" y="153"/>
                      </a:cubicBezTo>
                      <a:cubicBezTo>
                        <a:pt x="0" y="124"/>
                        <a:pt x="1" y="109"/>
                        <a:pt x="4" y="99"/>
                      </a:cubicBezTo>
                      <a:cubicBezTo>
                        <a:pt x="13" y="72"/>
                        <a:pt x="29" y="40"/>
                        <a:pt x="72" y="19"/>
                      </a:cubicBezTo>
                      <a:cubicBezTo>
                        <a:pt x="102" y="4"/>
                        <a:pt x="129" y="0"/>
                        <a:pt x="143" y="0"/>
                      </a:cubicBezTo>
                      <a:cubicBezTo>
                        <a:pt x="157" y="0"/>
                        <a:pt x="102" y="10"/>
                        <a:pt x="78" y="44"/>
                      </a:cubicBezTo>
                      <a:cubicBezTo>
                        <a:pt x="55" y="78"/>
                        <a:pt x="58" y="82"/>
                        <a:pt x="55" y="87"/>
                      </a:cubicBezTo>
                      <a:cubicBezTo>
                        <a:pt x="42" y="107"/>
                        <a:pt x="14" y="122"/>
                        <a:pt x="15" y="150"/>
                      </a:cubicBezTo>
                      <a:cubicBezTo>
                        <a:pt x="16" y="193"/>
                        <a:pt x="75" y="237"/>
                        <a:pt x="81" y="245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777777"/>
                    </a:gs>
                    <a:gs pos="50000">
                      <a:srgbClr val="000000"/>
                    </a:gs>
                    <a:gs pos="100000">
                      <a:srgbClr val="777777"/>
                    </a:gs>
                  </a:gsLst>
                  <a:lin ang="189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218" name="Freeform 125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698723FE-3860-4467-8AA5-C976010CA30E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>
                  <a:off x="-1796935" y="4034248"/>
                  <a:ext cx="725297" cy="638387"/>
                </a:xfrm>
                <a:custGeom>
                  <a:avLst/>
                  <a:gdLst>
                    <a:gd name="T0" fmla="*/ 136 w 232"/>
                    <a:gd name="T1" fmla="*/ 227 h 229"/>
                    <a:gd name="T2" fmla="*/ 168 w 232"/>
                    <a:gd name="T3" fmla="*/ 192 h 229"/>
                    <a:gd name="T4" fmla="*/ 222 w 232"/>
                    <a:gd name="T5" fmla="*/ 99 h 229"/>
                    <a:gd name="T6" fmla="*/ 225 w 232"/>
                    <a:gd name="T7" fmla="*/ 62 h 229"/>
                    <a:gd name="T8" fmla="*/ 189 w 232"/>
                    <a:gd name="T9" fmla="*/ 25 h 229"/>
                    <a:gd name="T10" fmla="*/ 114 w 232"/>
                    <a:gd name="T11" fmla="*/ 2 h 229"/>
                    <a:gd name="T12" fmla="*/ 47 w 232"/>
                    <a:gd name="T13" fmla="*/ 21 h 229"/>
                    <a:gd name="T14" fmla="*/ 2 w 232"/>
                    <a:gd name="T15" fmla="*/ 91 h 229"/>
                    <a:gd name="T16" fmla="*/ 51 w 232"/>
                    <a:gd name="T17" fmla="*/ 29 h 229"/>
                    <a:gd name="T18" fmla="*/ 115 w 232"/>
                    <a:gd name="T19" fmla="*/ 13 h 229"/>
                    <a:gd name="T20" fmla="*/ 184 w 232"/>
                    <a:gd name="T21" fmla="*/ 34 h 229"/>
                    <a:gd name="T22" fmla="*/ 216 w 232"/>
                    <a:gd name="T23" fmla="*/ 69 h 229"/>
                    <a:gd name="T24" fmla="*/ 217 w 232"/>
                    <a:gd name="T25" fmla="*/ 97 h 229"/>
                    <a:gd name="T26" fmla="*/ 163 w 232"/>
                    <a:gd name="T27" fmla="*/ 189 h 229"/>
                    <a:gd name="T28" fmla="*/ 136 w 232"/>
                    <a:gd name="T29" fmla="*/ 227 h 229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</a:gdLst>
                  <a:ahLst/>
                  <a:cxnLst>
                    <a:cxn ang="T30">
                      <a:pos x="T0" y="T1"/>
                    </a:cxn>
                    <a:cxn ang="T31">
                      <a:pos x="T2" y="T3"/>
                    </a:cxn>
                    <a:cxn ang="T32">
                      <a:pos x="T4" y="T5"/>
                    </a:cxn>
                    <a:cxn ang="T33">
                      <a:pos x="T6" y="T7"/>
                    </a:cxn>
                    <a:cxn ang="T34">
                      <a:pos x="T8" y="T9"/>
                    </a:cxn>
                    <a:cxn ang="T35">
                      <a:pos x="T10" y="T11"/>
                    </a:cxn>
                    <a:cxn ang="T36">
                      <a:pos x="T12" y="T13"/>
                    </a:cxn>
                    <a:cxn ang="T37">
                      <a:pos x="T14" y="T15"/>
                    </a:cxn>
                    <a:cxn ang="T38">
                      <a:pos x="T16" y="T17"/>
                    </a:cxn>
                    <a:cxn ang="T39">
                      <a:pos x="T18" y="T19"/>
                    </a:cxn>
                    <a:cxn ang="T40">
                      <a:pos x="T20" y="T21"/>
                    </a:cxn>
                    <a:cxn ang="T41">
                      <a:pos x="T22" y="T23"/>
                    </a:cxn>
                    <a:cxn ang="T42">
                      <a:pos x="T24" y="T25"/>
                    </a:cxn>
                    <a:cxn ang="T43">
                      <a:pos x="T26" y="T27"/>
                    </a:cxn>
                    <a:cxn ang="T44">
                      <a:pos x="T28" y="T29"/>
                    </a:cxn>
                  </a:cxnLst>
                  <a:rect l="0" t="0" r="r" b="b"/>
                  <a:pathLst>
                    <a:path w="232" h="229">
                      <a:moveTo>
                        <a:pt x="136" y="227"/>
                      </a:moveTo>
                      <a:cubicBezTo>
                        <a:pt x="135" y="229"/>
                        <a:pt x="154" y="216"/>
                        <a:pt x="168" y="192"/>
                      </a:cubicBezTo>
                      <a:cubicBezTo>
                        <a:pt x="190" y="155"/>
                        <a:pt x="215" y="109"/>
                        <a:pt x="222" y="99"/>
                      </a:cubicBezTo>
                      <a:cubicBezTo>
                        <a:pt x="229" y="89"/>
                        <a:pt x="232" y="74"/>
                        <a:pt x="225" y="62"/>
                      </a:cubicBezTo>
                      <a:cubicBezTo>
                        <a:pt x="218" y="50"/>
                        <a:pt x="205" y="36"/>
                        <a:pt x="189" y="25"/>
                      </a:cubicBezTo>
                      <a:cubicBezTo>
                        <a:pt x="173" y="15"/>
                        <a:pt x="156" y="0"/>
                        <a:pt x="114" y="2"/>
                      </a:cubicBezTo>
                      <a:cubicBezTo>
                        <a:pt x="79" y="3"/>
                        <a:pt x="54" y="16"/>
                        <a:pt x="47" y="21"/>
                      </a:cubicBezTo>
                      <a:cubicBezTo>
                        <a:pt x="4" y="51"/>
                        <a:pt x="0" y="83"/>
                        <a:pt x="2" y="91"/>
                      </a:cubicBezTo>
                      <a:cubicBezTo>
                        <a:pt x="3" y="99"/>
                        <a:pt x="18" y="46"/>
                        <a:pt x="51" y="29"/>
                      </a:cubicBezTo>
                      <a:cubicBezTo>
                        <a:pt x="67" y="21"/>
                        <a:pt x="86" y="12"/>
                        <a:pt x="115" y="13"/>
                      </a:cubicBezTo>
                      <a:cubicBezTo>
                        <a:pt x="144" y="13"/>
                        <a:pt x="176" y="28"/>
                        <a:pt x="184" y="34"/>
                      </a:cubicBezTo>
                      <a:cubicBezTo>
                        <a:pt x="191" y="40"/>
                        <a:pt x="210" y="58"/>
                        <a:pt x="216" y="69"/>
                      </a:cubicBezTo>
                      <a:cubicBezTo>
                        <a:pt x="222" y="80"/>
                        <a:pt x="220" y="90"/>
                        <a:pt x="217" y="97"/>
                      </a:cubicBezTo>
                      <a:cubicBezTo>
                        <a:pt x="214" y="105"/>
                        <a:pt x="167" y="180"/>
                        <a:pt x="163" y="189"/>
                      </a:cubicBezTo>
                      <a:cubicBezTo>
                        <a:pt x="159" y="197"/>
                        <a:pt x="136" y="227"/>
                        <a:pt x="136" y="227"/>
                      </a:cubicBez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  <p:sp>
              <p:nvSpPr>
                <p:cNvPr id="219" name="Freeform 126" descr="© INSCALE GmbH, 26.05.2010&#10;http://www.presentationload.com/">
                  <a:extLst>
                    <a:ext uri="{FF2B5EF4-FFF2-40B4-BE49-F238E27FC236}">
                      <a16:creationId xmlns:a16="http://schemas.microsoft.com/office/drawing/2014/main" id="{B7A6FB9D-4445-4935-8209-0230795914A7}"/>
                    </a:ext>
                  </a:extLst>
                </p:cNvPr>
                <p:cNvSpPr>
                  <a:spLocks/>
                </p:cNvSpPr>
                <p:nvPr/>
              </p:nvSpPr>
              <p:spPr bwMode="gray">
                <a:xfrm rot="192578">
                  <a:off x="-1680003" y="4061110"/>
                  <a:ext cx="583080" cy="628905"/>
                </a:xfrm>
                <a:custGeom>
                  <a:avLst/>
                  <a:gdLst>
                    <a:gd name="T0" fmla="*/ 122 w 186"/>
                    <a:gd name="T1" fmla="*/ 188 h 225"/>
                    <a:gd name="T2" fmla="*/ 176 w 186"/>
                    <a:gd name="T3" fmla="*/ 95 h 225"/>
                    <a:gd name="T4" fmla="*/ 179 w 186"/>
                    <a:gd name="T5" fmla="*/ 58 h 225"/>
                    <a:gd name="T6" fmla="*/ 143 w 186"/>
                    <a:gd name="T7" fmla="*/ 21 h 225"/>
                    <a:gd name="T8" fmla="*/ 68 w 186"/>
                    <a:gd name="T9" fmla="*/ 2 h 225"/>
                    <a:gd name="T10" fmla="*/ 7 w 186"/>
                    <a:gd name="T11" fmla="*/ 22 h 225"/>
                    <a:gd name="T12" fmla="*/ 54 w 186"/>
                    <a:gd name="T13" fmla="*/ 21 h 225"/>
                    <a:gd name="T14" fmla="*/ 114 w 186"/>
                    <a:gd name="T15" fmla="*/ 66 h 225"/>
                    <a:gd name="T16" fmla="*/ 129 w 186"/>
                    <a:gd name="T17" fmla="*/ 164 h 225"/>
                    <a:gd name="T18" fmla="*/ 91 w 186"/>
                    <a:gd name="T19" fmla="*/ 223 h 225"/>
                    <a:gd name="T20" fmla="*/ 122 w 186"/>
                    <a:gd name="T21" fmla="*/ 188 h 225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86" h="225">
                      <a:moveTo>
                        <a:pt x="122" y="188"/>
                      </a:moveTo>
                      <a:cubicBezTo>
                        <a:pt x="144" y="151"/>
                        <a:pt x="169" y="105"/>
                        <a:pt x="176" y="95"/>
                      </a:cubicBezTo>
                      <a:cubicBezTo>
                        <a:pt x="183" y="85"/>
                        <a:pt x="186" y="70"/>
                        <a:pt x="179" y="58"/>
                      </a:cubicBezTo>
                      <a:cubicBezTo>
                        <a:pt x="172" y="46"/>
                        <a:pt x="159" y="32"/>
                        <a:pt x="143" y="21"/>
                      </a:cubicBezTo>
                      <a:cubicBezTo>
                        <a:pt x="128" y="11"/>
                        <a:pt x="110" y="0"/>
                        <a:pt x="68" y="2"/>
                      </a:cubicBezTo>
                      <a:cubicBezTo>
                        <a:pt x="33" y="3"/>
                        <a:pt x="15" y="17"/>
                        <a:pt x="7" y="22"/>
                      </a:cubicBezTo>
                      <a:cubicBezTo>
                        <a:pt x="0" y="27"/>
                        <a:pt x="23" y="16"/>
                        <a:pt x="54" y="21"/>
                      </a:cubicBezTo>
                      <a:cubicBezTo>
                        <a:pt x="67" y="23"/>
                        <a:pt x="100" y="41"/>
                        <a:pt x="114" y="66"/>
                      </a:cubicBezTo>
                      <a:cubicBezTo>
                        <a:pt x="131" y="94"/>
                        <a:pt x="138" y="147"/>
                        <a:pt x="129" y="164"/>
                      </a:cubicBezTo>
                      <a:cubicBezTo>
                        <a:pt x="103" y="210"/>
                        <a:pt x="92" y="219"/>
                        <a:pt x="91" y="223"/>
                      </a:cubicBezTo>
                      <a:cubicBezTo>
                        <a:pt x="90" y="225"/>
                        <a:pt x="108" y="212"/>
                        <a:pt x="122" y="188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AEAEAE"/>
                    </a:gs>
                    <a:gs pos="50000">
                      <a:srgbClr val="000000"/>
                    </a:gs>
                    <a:gs pos="100000">
                      <a:srgbClr val="AEAEAE"/>
                    </a:gs>
                  </a:gsLst>
                  <a:lin ang="27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pPr algn="ctr"/>
                  <a:endParaRPr lang="de-CH" sz="1463" dirty="0"/>
                </a:p>
              </p:txBody>
            </p:sp>
          </p:grpSp>
          <p:sp>
            <p:nvSpPr>
              <p:cNvPr id="202" name="Rectangle 229" descr="© INSCALE GmbH, 26.05.2010&#10;http://www.presentationload.com/">
                <a:extLst>
                  <a:ext uri="{FF2B5EF4-FFF2-40B4-BE49-F238E27FC236}">
                    <a16:creationId xmlns:a16="http://schemas.microsoft.com/office/drawing/2014/main" id="{B5D92D41-9FA9-4BA4-B54B-F412F1BAAF3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390303" y="4423328"/>
                <a:ext cx="86067" cy="129288"/>
              </a:xfrm>
              <a:prstGeom prst="rect">
                <a:avLst/>
              </a:prstGeom>
              <a:gradFill rotWithShape="1">
                <a:gsLst>
                  <a:gs pos="0">
                    <a:srgbClr val="919191"/>
                  </a:gs>
                  <a:gs pos="50000">
                    <a:srgbClr val="919191">
                      <a:gamma/>
                      <a:tint val="12157"/>
                      <a:invGamma/>
                    </a:srgbClr>
                  </a:gs>
                  <a:gs pos="100000">
                    <a:srgbClr val="91919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</p:spPr>
            <p:txBody>
              <a:bodyPr/>
              <a:lstStyle>
                <a:defPPr>
                  <a:defRPr lang="de-DE"/>
                </a:defPPr>
                <a:lvl1pPr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1pPr>
                <a:lvl2pPr marL="4556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2pPr>
                <a:lvl3pPr marL="9128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3pPr>
                <a:lvl4pPr marL="13700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4pPr>
                <a:lvl5pPr marL="1827213" indent="1588" algn="l" defTabSz="912813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900" kern="1200">
                    <a:solidFill>
                      <a:schemeClr val="tx1"/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</a:pPr>
                <a:endParaRPr lang="en-GB" sz="1544" dirty="0"/>
              </a:p>
            </p:txBody>
          </p:sp>
        </p:grpSp>
      </p:grpSp>
      <p:grpSp>
        <p:nvGrpSpPr>
          <p:cNvPr id="18" name="Gruppieren 17">
            <a:extLst>
              <a:ext uri="{FF2B5EF4-FFF2-40B4-BE49-F238E27FC236}">
                <a16:creationId xmlns:a16="http://schemas.microsoft.com/office/drawing/2014/main" id="{5679FE05-5867-4B60-B580-784E07444798}"/>
              </a:ext>
            </a:extLst>
          </p:cNvPr>
          <p:cNvGrpSpPr/>
          <p:nvPr/>
        </p:nvGrpSpPr>
        <p:grpSpPr>
          <a:xfrm>
            <a:off x="448421" y="1427973"/>
            <a:ext cx="9007480" cy="801876"/>
            <a:chOff x="448421" y="1427973"/>
            <a:chExt cx="9007480" cy="801876"/>
          </a:xfrm>
        </p:grpSpPr>
        <p:sp>
          <p:nvSpPr>
            <p:cNvPr id="8" name="Textfeld 7">
              <a:extLst>
                <a:ext uri="{FF2B5EF4-FFF2-40B4-BE49-F238E27FC236}">
                  <a16:creationId xmlns:a16="http://schemas.microsoft.com/office/drawing/2014/main" id="{97DA3848-74C1-40ED-934E-4D6B7E714FB1}"/>
                </a:ext>
              </a:extLst>
            </p:cNvPr>
            <p:cNvSpPr txBox="1"/>
            <p:nvPr/>
          </p:nvSpPr>
          <p:spPr>
            <a:xfrm>
              <a:off x="5063901" y="1437849"/>
              <a:ext cx="4392000" cy="79200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de-DE" sz="1000" b="1" dirty="0"/>
                <a:t>Aktuelle Herausforderungen</a:t>
              </a:r>
            </a:p>
            <a:p>
              <a:pPr marL="228600" indent="-228600">
                <a:spcAft>
                  <a:spcPts val="300"/>
                </a:spcAft>
                <a:buFont typeface="+mj-lt"/>
                <a:buAutoNum type="arabicPeriod"/>
              </a:pPr>
              <a:r>
                <a:rPr lang="de-DE" sz="1000" dirty="0"/>
                <a:t>xy</a:t>
              </a:r>
            </a:p>
            <a:p>
              <a:pPr marL="228600" indent="-228600">
                <a:spcAft>
                  <a:spcPts val="300"/>
                </a:spcAft>
                <a:buFont typeface="+mj-lt"/>
                <a:buAutoNum type="arabicPeriod"/>
              </a:pPr>
              <a:r>
                <a:rPr lang="de-DE" sz="1000" dirty="0" err="1"/>
                <a:t>xy</a:t>
              </a:r>
              <a:endParaRPr lang="de-DE" sz="1000" dirty="0"/>
            </a:p>
            <a:p>
              <a:pPr marL="228600" indent="-228600">
                <a:spcAft>
                  <a:spcPts val="300"/>
                </a:spcAft>
                <a:buFont typeface="+mj-lt"/>
                <a:buAutoNum type="arabicPeriod"/>
              </a:pPr>
              <a:r>
                <a:rPr lang="de-DE" sz="1000" dirty="0" err="1"/>
                <a:t>xy</a:t>
              </a:r>
              <a:endParaRPr lang="de-DE" sz="1000" dirty="0"/>
            </a:p>
          </p:txBody>
        </p:sp>
        <p:sp>
          <p:nvSpPr>
            <p:cNvPr id="9" name="Textfeld 8">
              <a:extLst>
                <a:ext uri="{FF2B5EF4-FFF2-40B4-BE49-F238E27FC236}">
                  <a16:creationId xmlns:a16="http://schemas.microsoft.com/office/drawing/2014/main" id="{2E42C648-AF56-4CDB-A5EF-FBA49FE0A0F2}"/>
                </a:ext>
              </a:extLst>
            </p:cNvPr>
            <p:cNvSpPr txBox="1"/>
            <p:nvPr/>
          </p:nvSpPr>
          <p:spPr>
            <a:xfrm>
              <a:off x="448421" y="1427973"/>
              <a:ext cx="4392000" cy="79200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noAutofit/>
            </a:bodyPr>
            <a:lstStyle/>
            <a:p>
              <a:pPr>
                <a:spcAft>
                  <a:spcPts val="300"/>
                </a:spcAft>
              </a:pPr>
              <a:r>
                <a:rPr lang="de-DE" sz="1000" b="1" dirty="0"/>
                <a:t>Benötigte Entscheide</a:t>
              </a:r>
            </a:p>
            <a:p>
              <a:pPr>
                <a:spcAft>
                  <a:spcPts val="300"/>
                </a:spcAft>
              </a:pPr>
              <a:r>
                <a:rPr lang="de-DE" sz="1000" dirty="0"/>
                <a:t>E1: </a:t>
              </a:r>
            </a:p>
            <a:p>
              <a:pPr>
                <a:spcAft>
                  <a:spcPts val="300"/>
                </a:spcAft>
              </a:pPr>
              <a:r>
                <a:rPr lang="de-DE" sz="1000" dirty="0"/>
                <a:t>E2: </a:t>
              </a:r>
            </a:p>
            <a:p>
              <a:pPr>
                <a:spcAft>
                  <a:spcPts val="300"/>
                </a:spcAft>
              </a:pPr>
              <a:r>
                <a:rPr lang="de-DE" sz="1000" dirty="0"/>
                <a:t>E3: </a:t>
              </a:r>
            </a:p>
            <a:p>
              <a:pPr marL="179388" indent="-179388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de-DE" sz="1000" i="1" dirty="0"/>
            </a:p>
            <a:p>
              <a:pPr marL="285750" indent="-285750">
                <a:spcAft>
                  <a:spcPts val="300"/>
                </a:spcAft>
                <a:buFont typeface="Arial" panose="020B0604020202020204" pitchFamily="34" charset="0"/>
                <a:buChar char="•"/>
              </a:pPr>
              <a:endParaRPr lang="de-CH" sz="1000" dirty="0"/>
            </a:p>
          </p:txBody>
        </p:sp>
      </p:grpSp>
      <p:grpSp>
        <p:nvGrpSpPr>
          <p:cNvPr id="32" name="Gruppieren 31">
            <a:extLst>
              <a:ext uri="{FF2B5EF4-FFF2-40B4-BE49-F238E27FC236}">
                <a16:creationId xmlns:a16="http://schemas.microsoft.com/office/drawing/2014/main" id="{B424A1B4-1F19-42CE-98C8-F880BF694A67}"/>
              </a:ext>
            </a:extLst>
          </p:cNvPr>
          <p:cNvGrpSpPr/>
          <p:nvPr/>
        </p:nvGrpSpPr>
        <p:grpSpPr>
          <a:xfrm>
            <a:off x="138328" y="1109190"/>
            <a:ext cx="9629343" cy="1730648"/>
            <a:chOff x="138328" y="1109190"/>
            <a:chExt cx="9629343" cy="1730648"/>
          </a:xfrm>
        </p:grpSpPr>
        <p:sp>
          <p:nvSpPr>
            <p:cNvPr id="117" name="Rechteck: abgerundete Ecken 116">
              <a:extLst>
                <a:ext uri="{FF2B5EF4-FFF2-40B4-BE49-F238E27FC236}">
                  <a16:creationId xmlns:a16="http://schemas.microsoft.com/office/drawing/2014/main" id="{6B4BA12C-7B59-41E9-9387-6F8050FEB811}"/>
                </a:ext>
              </a:extLst>
            </p:cNvPr>
            <p:cNvSpPr/>
            <p:nvPr/>
          </p:nvSpPr>
          <p:spPr bwMode="auto">
            <a:xfrm>
              <a:off x="138328" y="1225643"/>
              <a:ext cx="9629343" cy="1614195"/>
            </a:xfrm>
            <a:prstGeom prst="roundRect">
              <a:avLst>
                <a:gd name="adj" fmla="val 8312"/>
              </a:avLst>
            </a:prstGeom>
            <a:noFill/>
            <a:ln w="28575">
              <a:solidFill>
                <a:schemeClr val="accent2"/>
              </a:solidFill>
            </a:ln>
          </p:spPr>
          <p:txBody>
            <a:bodyPr lIns="72000" tIns="72000" rIns="72000" bIns="72000" rtlCol="0" anchor="ctr" anchorCtr="0"/>
            <a:lstStyle/>
            <a:p>
              <a:pPr algn="ctr">
                <a:spcBef>
                  <a:spcPts val="0"/>
                </a:spcBef>
                <a:buNone/>
              </a:pPr>
              <a:endParaRPr lang="de-CH" sz="12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Rechteck 117">
              <a:extLst>
                <a:ext uri="{FF2B5EF4-FFF2-40B4-BE49-F238E27FC236}">
                  <a16:creationId xmlns:a16="http://schemas.microsoft.com/office/drawing/2014/main" id="{E4E60353-A298-4AD9-8456-C5C2937753DF}"/>
                </a:ext>
              </a:extLst>
            </p:cNvPr>
            <p:cNvSpPr/>
            <p:nvPr/>
          </p:nvSpPr>
          <p:spPr bwMode="auto">
            <a:xfrm>
              <a:off x="6215755" y="1109190"/>
              <a:ext cx="3126013" cy="216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lIns="72000" tIns="72000" rIns="72000" bIns="72000" rtlCol="0" anchor="ctr" anchorCtr="0"/>
            <a:lstStyle/>
            <a:p>
              <a:pPr algn="ctr">
                <a:spcBef>
                  <a:spcPts val="0"/>
                </a:spcBef>
                <a:buNone/>
              </a:pPr>
              <a:r>
                <a:rPr lang="de-DE" sz="1200" b="1" dirty="0">
                  <a:cs typeface="Arial" panose="020B0604020202020204" pitchFamily="34" charset="0"/>
                </a:rPr>
                <a:t>Projektübersicht / Key Facts</a:t>
              </a:r>
              <a:endParaRPr lang="de-CH" sz="1200" b="1" dirty="0">
                <a:cs typeface="Arial" panose="020B0604020202020204" pitchFamily="34" charset="0"/>
              </a:endParaRPr>
            </a:p>
          </p:txBody>
        </p:sp>
      </p:grpSp>
      <p:sp>
        <p:nvSpPr>
          <p:cNvPr id="114" name="Rechteck: abgerundete Ecken 113">
            <a:extLst>
              <a:ext uri="{FF2B5EF4-FFF2-40B4-BE49-F238E27FC236}">
                <a16:creationId xmlns:a16="http://schemas.microsoft.com/office/drawing/2014/main" id="{696826C5-B2A6-470D-8F6A-3B51FDC58B68}"/>
              </a:ext>
            </a:extLst>
          </p:cNvPr>
          <p:cNvSpPr/>
          <p:nvPr/>
        </p:nvSpPr>
        <p:spPr bwMode="auto">
          <a:xfrm>
            <a:off x="4591841" y="3091110"/>
            <a:ext cx="2520000" cy="3240000"/>
          </a:xfrm>
          <a:prstGeom prst="roundRect">
            <a:avLst>
              <a:gd name="adj" fmla="val 8312"/>
            </a:avLst>
          </a:prstGeom>
          <a:noFill/>
          <a:ln w="28575">
            <a:solidFill>
              <a:schemeClr val="accent3"/>
            </a:solidFill>
          </a:ln>
        </p:spPr>
        <p:txBody>
          <a:bodyPr lIns="72000" tIns="72000" rIns="72000" bIns="72000" rtlCol="0" anchor="ctr" anchorCtr="0"/>
          <a:lstStyle>
            <a:defPPr>
              <a:defRPr lang="en-US"/>
            </a:defPPr>
            <a:lvl1pPr algn="l" rtl="0" eaLnBrk="0" fontAlgn="base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5000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None/>
            </a:pPr>
            <a:endParaRPr lang="de-CH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Rechteck: abgerundete Ecken 114">
            <a:extLst>
              <a:ext uri="{FF2B5EF4-FFF2-40B4-BE49-F238E27FC236}">
                <a16:creationId xmlns:a16="http://schemas.microsoft.com/office/drawing/2014/main" id="{D945AE13-EB90-481E-9F97-CC52052559EA}"/>
              </a:ext>
            </a:extLst>
          </p:cNvPr>
          <p:cNvSpPr/>
          <p:nvPr/>
        </p:nvSpPr>
        <p:spPr bwMode="auto">
          <a:xfrm>
            <a:off x="7247671" y="3091110"/>
            <a:ext cx="2520000" cy="3240000"/>
          </a:xfrm>
          <a:prstGeom prst="roundRect">
            <a:avLst>
              <a:gd name="adj" fmla="val 8312"/>
            </a:avLst>
          </a:prstGeom>
          <a:noFill/>
          <a:ln w="28575">
            <a:solidFill>
              <a:schemeClr val="accent4"/>
            </a:solidFill>
          </a:ln>
        </p:spPr>
        <p:txBody>
          <a:bodyPr lIns="72000" tIns="72000" rIns="72000" bIns="72000" rtlCol="0" anchor="ctr" anchorCtr="0"/>
          <a:lstStyle/>
          <a:p>
            <a:pPr algn="ctr">
              <a:spcBef>
                <a:spcPts val="0"/>
              </a:spcBef>
              <a:buNone/>
            </a:pPr>
            <a:endParaRPr lang="de-CH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0" name="Gruppieren 29">
            <a:extLst>
              <a:ext uri="{FF2B5EF4-FFF2-40B4-BE49-F238E27FC236}">
                <a16:creationId xmlns:a16="http://schemas.microsoft.com/office/drawing/2014/main" id="{E5D55740-29D5-4857-BFF5-7C81079E5418}"/>
              </a:ext>
            </a:extLst>
          </p:cNvPr>
          <p:cNvGrpSpPr/>
          <p:nvPr/>
        </p:nvGrpSpPr>
        <p:grpSpPr>
          <a:xfrm>
            <a:off x="138329" y="2982021"/>
            <a:ext cx="4320000" cy="3349089"/>
            <a:chOff x="138329" y="2929013"/>
            <a:chExt cx="4320000" cy="3349089"/>
          </a:xfrm>
        </p:grpSpPr>
        <p:sp>
          <p:nvSpPr>
            <p:cNvPr id="90" name="Textfeld 89">
              <a:extLst>
                <a:ext uri="{FF2B5EF4-FFF2-40B4-BE49-F238E27FC236}">
                  <a16:creationId xmlns:a16="http://schemas.microsoft.com/office/drawing/2014/main" id="{414FE9B4-6B41-4C9B-9AE3-E103CEF8B46C}"/>
                </a:ext>
              </a:extLst>
            </p:cNvPr>
            <p:cNvSpPr txBox="1"/>
            <p:nvPr/>
          </p:nvSpPr>
          <p:spPr>
            <a:xfrm>
              <a:off x="668919" y="3595278"/>
              <a:ext cx="1620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SOLL	CHF XXX‘XXX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IST	CHF XXX‘XXX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GAP	CHF XXX‘XXX (-X%)</a:t>
              </a:r>
            </a:p>
          </p:txBody>
        </p:sp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3E07295F-A4DA-4486-A772-DFCEAA89D3A9}"/>
                </a:ext>
              </a:extLst>
            </p:cNvPr>
            <p:cNvGrpSpPr/>
            <p:nvPr/>
          </p:nvGrpSpPr>
          <p:grpSpPr>
            <a:xfrm>
              <a:off x="138329" y="2929013"/>
              <a:ext cx="4320000" cy="3349089"/>
              <a:chOff x="138329" y="2929013"/>
              <a:chExt cx="4320000" cy="3349089"/>
            </a:xfrm>
          </p:grpSpPr>
          <p:sp>
            <p:nvSpPr>
              <p:cNvPr id="73" name="Rectangle 63" descr="© INSCALE GmbH, 26.05.2010&#10;http://www.presentationload.com/">
                <a:extLst>
                  <a:ext uri="{FF2B5EF4-FFF2-40B4-BE49-F238E27FC236}">
                    <a16:creationId xmlns:a16="http://schemas.microsoft.com/office/drawing/2014/main" id="{DB935081-1C36-48B7-97F6-FC18969827A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17056" y="4758629"/>
                <a:ext cx="2016000" cy="144000"/>
              </a:xfrm>
              <a:prstGeom prst="rect">
                <a:avLst/>
              </a:prstGeom>
              <a:solidFill>
                <a:srgbClr val="73726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04750" tIns="117000" rIns="117000" bIns="117000" anchor="ctr"/>
              <a:lstStyle/>
              <a:p>
                <a:pPr defTabSz="742876">
                  <a:defRPr/>
                </a:pPr>
                <a:r>
                  <a:rPr lang="en-GB" sz="975" b="1" noProof="1"/>
                  <a:t>Risiken (Top 5)</a:t>
                </a:r>
              </a:p>
            </p:txBody>
          </p:sp>
          <p:sp>
            <p:nvSpPr>
              <p:cNvPr id="112" name="Rechteck: abgerundete Ecken 111">
                <a:extLst>
                  <a:ext uri="{FF2B5EF4-FFF2-40B4-BE49-F238E27FC236}">
                    <a16:creationId xmlns:a16="http://schemas.microsoft.com/office/drawing/2014/main" id="{68197E32-8CD6-442D-8A23-670D32605B6A}"/>
                  </a:ext>
                </a:extLst>
              </p:cNvPr>
              <p:cNvSpPr/>
              <p:nvPr/>
            </p:nvSpPr>
            <p:spPr bwMode="auto">
              <a:xfrm>
                <a:off x="138329" y="3038102"/>
                <a:ext cx="4320000" cy="3240000"/>
              </a:xfrm>
              <a:prstGeom prst="roundRect">
                <a:avLst>
                  <a:gd name="adj" fmla="val 8312"/>
                </a:avLst>
              </a:prstGeom>
              <a:noFill/>
              <a:ln w="28575">
                <a:solidFill>
                  <a:schemeClr val="accent2"/>
                </a:solidFill>
              </a:ln>
            </p:spPr>
            <p:txBody>
              <a:bodyPr lIns="72000" tIns="72000" rIns="72000" bIns="72000" rtlCol="0" anchor="ctr" anchorCtr="0"/>
              <a:lstStyle/>
              <a:p>
                <a:pPr algn="ctr">
                  <a:spcBef>
                    <a:spcPts val="0"/>
                  </a:spcBef>
                  <a:buNone/>
                </a:pPr>
                <a:endParaRPr lang="de-CH" sz="1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13" name="Rechteck 112">
                <a:extLst>
                  <a:ext uri="{FF2B5EF4-FFF2-40B4-BE49-F238E27FC236}">
                    <a16:creationId xmlns:a16="http://schemas.microsoft.com/office/drawing/2014/main" id="{8E5FF8A7-2979-41CE-9436-EA07AAA8AE43}"/>
                  </a:ext>
                </a:extLst>
              </p:cNvPr>
              <p:cNvSpPr/>
              <p:nvPr/>
            </p:nvSpPr>
            <p:spPr bwMode="auto">
              <a:xfrm>
                <a:off x="1398329" y="2929013"/>
                <a:ext cx="1800000" cy="216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lIns="72000" tIns="72000" rIns="72000" bIns="72000" rtlCol="0" anchor="ctr" anchorCtr="0"/>
              <a:lstStyle/>
              <a:p>
                <a:pPr algn="ctr">
                  <a:spcBef>
                    <a:spcPts val="0"/>
                  </a:spcBef>
                  <a:buNone/>
                </a:pPr>
                <a:r>
                  <a:rPr lang="de-DE" sz="1200" b="1" dirty="0">
                    <a:cs typeface="Arial" panose="020B0604020202020204" pitchFamily="34" charset="0"/>
                  </a:rPr>
                  <a:t>Status</a:t>
                </a:r>
                <a:endParaRPr lang="de-CH" sz="1200" b="1" dirty="0">
                  <a:cs typeface="Arial" panose="020B0604020202020204" pitchFamily="34" charset="0"/>
                </a:endParaRPr>
              </a:p>
            </p:txBody>
          </p:sp>
          <p:sp>
            <p:nvSpPr>
              <p:cNvPr id="161" name="Rectangle 63" descr="© INSCALE GmbH, 26.05.2010&#10;http://www.presentationload.com/">
                <a:extLst>
                  <a:ext uri="{FF2B5EF4-FFF2-40B4-BE49-F238E27FC236}">
                    <a16:creationId xmlns:a16="http://schemas.microsoft.com/office/drawing/2014/main" id="{4EB4962C-B15C-48BD-8274-6342C0F3FAA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6812" y="4758629"/>
                <a:ext cx="2016000" cy="144000"/>
              </a:xfrm>
              <a:prstGeom prst="rect">
                <a:avLst/>
              </a:prstGeom>
              <a:solidFill>
                <a:srgbClr val="73726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04750" tIns="117000" rIns="117000" bIns="117000" anchor="ctr"/>
              <a:lstStyle/>
              <a:p>
                <a:pPr defTabSz="742876">
                  <a:defRPr/>
                </a:pPr>
                <a:r>
                  <a:rPr lang="en-GB" sz="975" b="1" noProof="1"/>
                  <a:t>Inhalte</a:t>
                </a:r>
              </a:p>
            </p:txBody>
          </p:sp>
          <p:sp>
            <p:nvSpPr>
              <p:cNvPr id="183" name="Rectangle 63" descr="© INSCALE GmbH, 26.05.2010&#10;http://www.presentationload.com/">
                <a:extLst>
                  <a:ext uri="{FF2B5EF4-FFF2-40B4-BE49-F238E27FC236}">
                    <a16:creationId xmlns:a16="http://schemas.microsoft.com/office/drawing/2014/main" id="{C385E92D-111E-415F-BBFB-14A3CF511068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17056" y="3329736"/>
                <a:ext cx="2016000" cy="144000"/>
              </a:xfrm>
              <a:prstGeom prst="rect">
                <a:avLst/>
              </a:prstGeom>
              <a:solidFill>
                <a:srgbClr val="73726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04750" tIns="117000" rIns="117000" bIns="117000" anchor="ctr"/>
              <a:lstStyle/>
              <a:p>
                <a:pPr defTabSz="742876"/>
                <a:r>
                  <a:rPr lang="en-GB" sz="975" b="1" noProof="1"/>
                  <a:t>Termine</a:t>
                </a:r>
              </a:p>
            </p:txBody>
          </p:sp>
          <p:sp>
            <p:nvSpPr>
              <p:cNvPr id="203" name="Rectangle 63" descr="© INSCALE GmbH, 26.05.2010&#10;http://www.presentationload.com/">
                <a:extLst>
                  <a:ext uri="{FF2B5EF4-FFF2-40B4-BE49-F238E27FC236}">
                    <a16:creationId xmlns:a16="http://schemas.microsoft.com/office/drawing/2014/main" id="{7B5BE787-A3BB-4CC0-A593-33B1B9E05C5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236812" y="3329736"/>
                <a:ext cx="2016000" cy="144000"/>
              </a:xfrm>
              <a:prstGeom prst="rect">
                <a:avLst/>
              </a:prstGeom>
              <a:solidFill>
                <a:srgbClr val="73726D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204750" tIns="117000" rIns="117000" bIns="117000" anchor="ctr"/>
              <a:lstStyle/>
              <a:p>
                <a:pPr defTabSz="742876">
                  <a:defRPr/>
                </a:pPr>
                <a:r>
                  <a:rPr lang="en-GB" sz="975" b="1" noProof="1"/>
                  <a:t>Kosten</a:t>
                </a:r>
              </a:p>
            </p:txBody>
          </p:sp>
        </p:grpSp>
        <p:sp>
          <p:nvSpPr>
            <p:cNvPr id="136" name="Textfeld 135">
              <a:extLst>
                <a:ext uri="{FF2B5EF4-FFF2-40B4-BE49-F238E27FC236}">
                  <a16:creationId xmlns:a16="http://schemas.microsoft.com/office/drawing/2014/main" id="{56A621A3-A57B-4EA8-94C2-1C75E058FB7E}"/>
                </a:ext>
              </a:extLst>
            </p:cNvPr>
            <p:cNvSpPr txBox="1"/>
            <p:nvPr/>
          </p:nvSpPr>
          <p:spPr>
            <a:xfrm>
              <a:off x="2764198" y="3595278"/>
              <a:ext cx="1620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MS_1	XX.XX.2021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MS_2	XX.XX.2021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MS_3	XX.XX.2021</a:t>
              </a:r>
            </a:p>
          </p:txBody>
        </p:sp>
        <p:sp>
          <p:nvSpPr>
            <p:cNvPr id="137" name="Textfeld 136">
              <a:extLst>
                <a:ext uri="{FF2B5EF4-FFF2-40B4-BE49-F238E27FC236}">
                  <a16:creationId xmlns:a16="http://schemas.microsoft.com/office/drawing/2014/main" id="{A61D119D-BCF0-4F7B-9289-32596EEFEDB3}"/>
                </a:ext>
              </a:extLst>
            </p:cNvPr>
            <p:cNvSpPr txBox="1"/>
            <p:nvPr/>
          </p:nvSpPr>
          <p:spPr>
            <a:xfrm>
              <a:off x="655667" y="4983648"/>
              <a:ext cx="16200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Thema A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Thema B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Thema C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Thema D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Thema E</a:t>
              </a:r>
            </a:p>
          </p:txBody>
        </p:sp>
        <p:sp>
          <p:nvSpPr>
            <p:cNvPr id="138" name="Textfeld 137">
              <a:extLst>
                <a:ext uri="{FF2B5EF4-FFF2-40B4-BE49-F238E27FC236}">
                  <a16:creationId xmlns:a16="http://schemas.microsoft.com/office/drawing/2014/main" id="{5404728B-1432-4938-A401-3A44D353DFB6}"/>
                </a:ext>
              </a:extLst>
            </p:cNvPr>
            <p:cNvSpPr txBox="1"/>
            <p:nvPr/>
          </p:nvSpPr>
          <p:spPr>
            <a:xfrm>
              <a:off x="2750946" y="4983648"/>
              <a:ext cx="1620000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R01	XXXX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R02	XXXX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R03	XXXX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R04	XXXX</a:t>
              </a:r>
            </a:p>
            <a:p>
              <a:pPr>
                <a:spcAft>
                  <a:spcPts val="600"/>
                </a:spcAft>
                <a:tabLst>
                  <a:tab pos="357188" algn="l"/>
                </a:tabLst>
              </a:pPr>
              <a:r>
                <a:rPr lang="de-DE" sz="1000" dirty="0"/>
                <a:t>R05	XXXX</a:t>
              </a:r>
            </a:p>
          </p:txBody>
        </p:sp>
      </p:grpSp>
      <p:sp>
        <p:nvSpPr>
          <p:cNvPr id="119" name="Rechteck 118">
            <a:extLst>
              <a:ext uri="{FF2B5EF4-FFF2-40B4-BE49-F238E27FC236}">
                <a16:creationId xmlns:a16="http://schemas.microsoft.com/office/drawing/2014/main" id="{E5842087-7EDC-48A1-A705-4E33427591F1}"/>
              </a:ext>
            </a:extLst>
          </p:cNvPr>
          <p:cNvSpPr/>
          <p:nvPr/>
        </p:nvSpPr>
        <p:spPr bwMode="auto">
          <a:xfrm>
            <a:off x="4951841" y="2988647"/>
            <a:ext cx="1800000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ctr" anchorCtr="0"/>
          <a:lstStyle/>
          <a:p>
            <a:pPr algn="ctr">
              <a:spcBef>
                <a:spcPts val="0"/>
              </a:spcBef>
              <a:buNone/>
            </a:pPr>
            <a:r>
              <a:rPr lang="de-DE" sz="1200" b="1" dirty="0">
                <a:cs typeface="Arial" panose="020B0604020202020204" pitchFamily="34" charset="0"/>
              </a:rPr>
              <a:t>Fortschritte </a:t>
            </a:r>
            <a:endParaRPr lang="de-CH" sz="1200" b="1" dirty="0">
              <a:cs typeface="Arial" panose="020B0604020202020204" pitchFamily="34" charset="0"/>
            </a:endParaRPr>
          </a:p>
        </p:txBody>
      </p:sp>
      <p:sp>
        <p:nvSpPr>
          <p:cNvPr id="120" name="Rechteck 119">
            <a:extLst>
              <a:ext uri="{FF2B5EF4-FFF2-40B4-BE49-F238E27FC236}">
                <a16:creationId xmlns:a16="http://schemas.microsoft.com/office/drawing/2014/main" id="{CDB298CA-E939-4888-8884-6E3A942FC83D}"/>
              </a:ext>
            </a:extLst>
          </p:cNvPr>
          <p:cNvSpPr/>
          <p:nvPr/>
        </p:nvSpPr>
        <p:spPr bwMode="auto">
          <a:xfrm>
            <a:off x="7607671" y="2988647"/>
            <a:ext cx="1800000" cy="21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ctr" anchorCtr="0"/>
          <a:lstStyle/>
          <a:p>
            <a:pPr algn="ctr">
              <a:spcBef>
                <a:spcPts val="0"/>
              </a:spcBef>
              <a:buNone/>
            </a:pPr>
            <a:r>
              <a:rPr lang="de-DE" sz="1200" b="1" dirty="0">
                <a:cs typeface="Arial" panose="020B0604020202020204" pitchFamily="34" charset="0"/>
              </a:rPr>
              <a:t>aktuelle Aktivitäten</a:t>
            </a:r>
            <a:endParaRPr lang="de-CH" sz="1200" b="1" dirty="0">
              <a:cs typeface="Arial" panose="020B0604020202020204" pitchFamily="34" charset="0"/>
            </a:endParaRPr>
          </a:p>
        </p:txBody>
      </p:sp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1036169D-C973-4C83-9ABA-741DC3901284}"/>
              </a:ext>
            </a:extLst>
          </p:cNvPr>
          <p:cNvGrpSpPr/>
          <p:nvPr/>
        </p:nvGrpSpPr>
        <p:grpSpPr>
          <a:xfrm>
            <a:off x="1846116" y="2257967"/>
            <a:ext cx="1186070" cy="538039"/>
            <a:chOff x="1846116" y="2257967"/>
            <a:chExt cx="1186070" cy="538039"/>
          </a:xfrm>
        </p:grpSpPr>
        <p:sp>
          <p:nvSpPr>
            <p:cNvPr id="31" name="Textfeld 30">
              <a:extLst>
                <a:ext uri="{FF2B5EF4-FFF2-40B4-BE49-F238E27FC236}">
                  <a16:creationId xmlns:a16="http://schemas.microsoft.com/office/drawing/2014/main" id="{5B7EF6CF-299C-4BB2-AB50-A6215993EE95}"/>
                </a:ext>
              </a:extLst>
            </p:cNvPr>
            <p:cNvSpPr txBox="1"/>
            <p:nvPr/>
          </p:nvSpPr>
          <p:spPr>
            <a:xfrm>
              <a:off x="1846116" y="2257967"/>
              <a:ext cx="1186070" cy="338554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>
              <a:defPPr>
                <a:defRPr lang="de-DE"/>
              </a:defPPr>
              <a:lvl1pPr>
                <a:defRPr sz="800"/>
              </a:lvl1pPr>
            </a:lstStyle>
            <a:p>
              <a:r>
                <a:rPr lang="de-DE" dirty="0"/>
                <a:t>MS_1: Bezeichnung</a:t>
              </a:r>
            </a:p>
            <a:p>
              <a:r>
                <a:rPr lang="de-DE" dirty="0"/>
                <a:t>XX.XXX.XXXX</a:t>
              </a:r>
              <a:endParaRPr lang="de-CH" dirty="0"/>
            </a:p>
          </p:txBody>
        </p:sp>
        <p:sp>
          <p:nvSpPr>
            <p:cNvPr id="19" name="Raute 18">
              <a:extLst>
                <a:ext uri="{FF2B5EF4-FFF2-40B4-BE49-F238E27FC236}">
                  <a16:creationId xmlns:a16="http://schemas.microsoft.com/office/drawing/2014/main" id="{E4E33CD9-87C1-4F45-9C1E-F0529B1F967F}"/>
                </a:ext>
              </a:extLst>
            </p:cNvPr>
            <p:cNvSpPr/>
            <p:nvPr/>
          </p:nvSpPr>
          <p:spPr>
            <a:xfrm>
              <a:off x="1874931" y="2688006"/>
              <a:ext cx="108000" cy="108000"/>
            </a:xfrm>
            <a:prstGeom prst="diamond">
              <a:avLst/>
            </a:prstGeom>
            <a:solidFill>
              <a:srgbClr val="178FA2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3125" bIns="73125" rtlCol="0" anchor="ctr" anchorCtr="0"/>
            <a:lstStyle/>
            <a:p>
              <a:pPr algn="ctr"/>
              <a:endParaRPr lang="en-US" sz="80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6B33125C-6A46-440D-9973-FF7C88429A71}"/>
              </a:ext>
            </a:extLst>
          </p:cNvPr>
          <p:cNvGrpSpPr/>
          <p:nvPr/>
        </p:nvGrpSpPr>
        <p:grpSpPr>
          <a:xfrm>
            <a:off x="3171624" y="2257967"/>
            <a:ext cx="1186070" cy="538039"/>
            <a:chOff x="3171624" y="2257967"/>
            <a:chExt cx="1186070" cy="538039"/>
          </a:xfrm>
        </p:grpSpPr>
        <p:sp>
          <p:nvSpPr>
            <p:cNvPr id="150" name="Textfeld 149">
              <a:extLst>
                <a:ext uri="{FF2B5EF4-FFF2-40B4-BE49-F238E27FC236}">
                  <a16:creationId xmlns:a16="http://schemas.microsoft.com/office/drawing/2014/main" id="{74ED69B3-E29D-4DEC-83B0-3C56A8589433}"/>
                </a:ext>
              </a:extLst>
            </p:cNvPr>
            <p:cNvSpPr txBox="1"/>
            <p:nvPr/>
          </p:nvSpPr>
          <p:spPr>
            <a:xfrm>
              <a:off x="3171624" y="2257967"/>
              <a:ext cx="1186070" cy="338554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>
              <a:defPPr>
                <a:defRPr lang="de-DE"/>
              </a:defPPr>
              <a:lvl1pPr>
                <a:defRPr sz="800"/>
              </a:lvl1pPr>
            </a:lstStyle>
            <a:p>
              <a:r>
                <a:rPr lang="de-DE" dirty="0"/>
                <a:t>MS_2: Bezeichnung</a:t>
              </a:r>
            </a:p>
            <a:p>
              <a:r>
                <a:rPr lang="de-DE" dirty="0"/>
                <a:t>XX.XXX.XXXX</a:t>
              </a:r>
              <a:endParaRPr lang="de-CH" dirty="0"/>
            </a:p>
          </p:txBody>
        </p:sp>
        <p:sp>
          <p:nvSpPr>
            <p:cNvPr id="125" name="Raute 124">
              <a:extLst>
                <a:ext uri="{FF2B5EF4-FFF2-40B4-BE49-F238E27FC236}">
                  <a16:creationId xmlns:a16="http://schemas.microsoft.com/office/drawing/2014/main" id="{F15C7FBD-BAC4-4A90-AEA0-D60282A7129D}"/>
                </a:ext>
              </a:extLst>
            </p:cNvPr>
            <p:cNvSpPr/>
            <p:nvPr/>
          </p:nvSpPr>
          <p:spPr>
            <a:xfrm>
              <a:off x="3188931" y="2688006"/>
              <a:ext cx="108000" cy="108000"/>
            </a:xfrm>
            <a:prstGeom prst="diamond">
              <a:avLst/>
            </a:prstGeom>
            <a:solidFill>
              <a:srgbClr val="178FA2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3125" bIns="73125" rtlCol="0" anchor="ctr" anchorCtr="0"/>
            <a:lstStyle/>
            <a:p>
              <a:pPr algn="ctr"/>
              <a:endParaRPr lang="en-US" sz="80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uppieren 24">
            <a:extLst>
              <a:ext uri="{FF2B5EF4-FFF2-40B4-BE49-F238E27FC236}">
                <a16:creationId xmlns:a16="http://schemas.microsoft.com/office/drawing/2014/main" id="{13E9A0D0-CC88-4AED-9C47-F114368751EC}"/>
              </a:ext>
            </a:extLst>
          </p:cNvPr>
          <p:cNvGrpSpPr/>
          <p:nvPr/>
        </p:nvGrpSpPr>
        <p:grpSpPr>
          <a:xfrm>
            <a:off x="4292843" y="2257967"/>
            <a:ext cx="1186070" cy="538126"/>
            <a:chOff x="4292843" y="2257967"/>
            <a:chExt cx="1186070" cy="538126"/>
          </a:xfrm>
        </p:grpSpPr>
        <p:sp>
          <p:nvSpPr>
            <p:cNvPr id="222" name="Textfeld 221">
              <a:extLst>
                <a:ext uri="{FF2B5EF4-FFF2-40B4-BE49-F238E27FC236}">
                  <a16:creationId xmlns:a16="http://schemas.microsoft.com/office/drawing/2014/main" id="{8ECE4621-7A46-46B5-BED9-3BCAA6C19EAB}"/>
                </a:ext>
              </a:extLst>
            </p:cNvPr>
            <p:cNvSpPr txBox="1"/>
            <p:nvPr/>
          </p:nvSpPr>
          <p:spPr>
            <a:xfrm>
              <a:off x="4292843" y="2257967"/>
              <a:ext cx="1186070" cy="338554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>
              <a:defPPr>
                <a:defRPr lang="de-DE"/>
              </a:defPPr>
              <a:lvl1pPr>
                <a:defRPr sz="800"/>
              </a:lvl1pPr>
            </a:lstStyle>
            <a:p>
              <a:r>
                <a:rPr lang="de-DE" dirty="0"/>
                <a:t>MS_3: Bezeichnung</a:t>
              </a:r>
            </a:p>
            <a:p>
              <a:r>
                <a:rPr lang="de-DE" dirty="0"/>
                <a:t>XX.XXX.XXXX</a:t>
              </a:r>
              <a:endParaRPr lang="de-CH" dirty="0"/>
            </a:p>
          </p:txBody>
        </p:sp>
        <p:sp>
          <p:nvSpPr>
            <p:cNvPr id="126" name="Raute 125">
              <a:extLst>
                <a:ext uri="{FF2B5EF4-FFF2-40B4-BE49-F238E27FC236}">
                  <a16:creationId xmlns:a16="http://schemas.microsoft.com/office/drawing/2014/main" id="{899A77E2-426B-4FE3-99FD-45C7FA237A55}"/>
                </a:ext>
              </a:extLst>
            </p:cNvPr>
            <p:cNvSpPr/>
            <p:nvPr/>
          </p:nvSpPr>
          <p:spPr>
            <a:xfrm>
              <a:off x="4316946" y="2688093"/>
              <a:ext cx="108000" cy="108000"/>
            </a:xfrm>
            <a:prstGeom prst="diamond">
              <a:avLst/>
            </a:prstGeom>
            <a:solidFill>
              <a:srgbClr val="178FA2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3125" bIns="73125" rtlCol="0" anchor="ctr" anchorCtr="0"/>
            <a:lstStyle/>
            <a:p>
              <a:pPr algn="ctr"/>
              <a:endParaRPr lang="en-US" sz="80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uppieren 25">
            <a:extLst>
              <a:ext uri="{FF2B5EF4-FFF2-40B4-BE49-F238E27FC236}">
                <a16:creationId xmlns:a16="http://schemas.microsoft.com/office/drawing/2014/main" id="{E17844D5-DE29-431C-87C3-DAB06C79A197}"/>
              </a:ext>
            </a:extLst>
          </p:cNvPr>
          <p:cNvGrpSpPr/>
          <p:nvPr/>
        </p:nvGrpSpPr>
        <p:grpSpPr>
          <a:xfrm>
            <a:off x="5434980" y="2257967"/>
            <a:ext cx="1195162" cy="536588"/>
            <a:chOff x="5434980" y="2257967"/>
            <a:chExt cx="1195162" cy="536588"/>
          </a:xfrm>
        </p:grpSpPr>
        <p:sp>
          <p:nvSpPr>
            <p:cNvPr id="179" name="Textfeld 178">
              <a:extLst>
                <a:ext uri="{FF2B5EF4-FFF2-40B4-BE49-F238E27FC236}">
                  <a16:creationId xmlns:a16="http://schemas.microsoft.com/office/drawing/2014/main" id="{EEC0D443-DF34-46AA-8821-9E34674935C4}"/>
                </a:ext>
              </a:extLst>
            </p:cNvPr>
            <p:cNvSpPr txBox="1"/>
            <p:nvPr/>
          </p:nvSpPr>
          <p:spPr>
            <a:xfrm>
              <a:off x="5444072" y="2257967"/>
              <a:ext cx="1186070" cy="338554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>
              <a:defPPr>
                <a:defRPr lang="de-DE"/>
              </a:defPPr>
              <a:lvl1pPr>
                <a:defRPr sz="800"/>
              </a:lvl1pPr>
            </a:lstStyle>
            <a:p>
              <a:r>
                <a:rPr lang="de-DE" dirty="0"/>
                <a:t>MS_4: Bezeichnung</a:t>
              </a:r>
            </a:p>
            <a:p>
              <a:r>
                <a:rPr lang="de-DE" dirty="0"/>
                <a:t>XX.XXX.XXXX</a:t>
              </a:r>
              <a:endParaRPr lang="de-CH" dirty="0"/>
            </a:p>
          </p:txBody>
        </p:sp>
        <p:sp>
          <p:nvSpPr>
            <p:cNvPr id="127" name="Raute 126">
              <a:extLst>
                <a:ext uri="{FF2B5EF4-FFF2-40B4-BE49-F238E27FC236}">
                  <a16:creationId xmlns:a16="http://schemas.microsoft.com/office/drawing/2014/main" id="{781919BD-2144-4621-8325-565D93312588}"/>
                </a:ext>
              </a:extLst>
            </p:cNvPr>
            <p:cNvSpPr/>
            <p:nvPr/>
          </p:nvSpPr>
          <p:spPr>
            <a:xfrm>
              <a:off x="5434980" y="2686555"/>
              <a:ext cx="108000" cy="108000"/>
            </a:xfrm>
            <a:prstGeom prst="diamond">
              <a:avLst/>
            </a:prstGeom>
            <a:solidFill>
              <a:srgbClr val="178FA2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3125" bIns="73125" rtlCol="0" anchor="ctr" anchorCtr="0"/>
            <a:lstStyle/>
            <a:p>
              <a:pPr algn="ctr"/>
              <a:endParaRPr lang="en-US" sz="80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grpSp>
        <p:nvGrpSpPr>
          <p:cNvPr id="27" name="Gruppieren 26">
            <a:extLst>
              <a:ext uri="{FF2B5EF4-FFF2-40B4-BE49-F238E27FC236}">
                <a16:creationId xmlns:a16="http://schemas.microsoft.com/office/drawing/2014/main" id="{49D971B0-E3ED-4F30-A0CD-A86005598D58}"/>
              </a:ext>
            </a:extLst>
          </p:cNvPr>
          <p:cNvGrpSpPr/>
          <p:nvPr/>
        </p:nvGrpSpPr>
        <p:grpSpPr>
          <a:xfrm>
            <a:off x="6630142" y="2257967"/>
            <a:ext cx="1186070" cy="538391"/>
            <a:chOff x="6630142" y="2257967"/>
            <a:chExt cx="1186070" cy="538391"/>
          </a:xfrm>
        </p:grpSpPr>
        <p:sp>
          <p:nvSpPr>
            <p:cNvPr id="220" name="Textfeld 219">
              <a:extLst>
                <a:ext uri="{FF2B5EF4-FFF2-40B4-BE49-F238E27FC236}">
                  <a16:creationId xmlns:a16="http://schemas.microsoft.com/office/drawing/2014/main" id="{0A71100F-969A-442B-887B-C215BBD2DE64}"/>
                </a:ext>
              </a:extLst>
            </p:cNvPr>
            <p:cNvSpPr txBox="1"/>
            <p:nvPr/>
          </p:nvSpPr>
          <p:spPr>
            <a:xfrm>
              <a:off x="6630142" y="2257967"/>
              <a:ext cx="1186070" cy="338554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>
              <a:defPPr>
                <a:defRPr lang="de-DE"/>
              </a:defPPr>
              <a:lvl1pPr>
                <a:defRPr sz="800"/>
              </a:lvl1pPr>
            </a:lstStyle>
            <a:p>
              <a:r>
                <a:rPr lang="de-DE" dirty="0"/>
                <a:t>MS_5: Bezeichnung</a:t>
              </a:r>
            </a:p>
            <a:p>
              <a:r>
                <a:rPr lang="de-DE" dirty="0"/>
                <a:t>XX.XXX.XXXX</a:t>
              </a:r>
              <a:endParaRPr lang="de-CH" dirty="0"/>
            </a:p>
          </p:txBody>
        </p:sp>
        <p:sp>
          <p:nvSpPr>
            <p:cNvPr id="128" name="Raute 127">
              <a:extLst>
                <a:ext uri="{FF2B5EF4-FFF2-40B4-BE49-F238E27FC236}">
                  <a16:creationId xmlns:a16="http://schemas.microsoft.com/office/drawing/2014/main" id="{479B4759-0DA2-4D7C-978F-4A0016A571B7}"/>
                </a:ext>
              </a:extLst>
            </p:cNvPr>
            <p:cNvSpPr/>
            <p:nvPr/>
          </p:nvSpPr>
          <p:spPr>
            <a:xfrm>
              <a:off x="6630142" y="2688358"/>
              <a:ext cx="108000" cy="108000"/>
            </a:xfrm>
            <a:prstGeom prst="diamond">
              <a:avLst/>
            </a:prstGeom>
            <a:solidFill>
              <a:srgbClr val="178FA2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3125" bIns="73125" rtlCol="0" anchor="ctr" anchorCtr="0"/>
            <a:lstStyle/>
            <a:p>
              <a:pPr algn="ctr"/>
              <a:endParaRPr lang="en-US" sz="80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  <p:grpSp>
        <p:nvGrpSpPr>
          <p:cNvPr id="33" name="Gruppieren 32">
            <a:extLst>
              <a:ext uri="{FF2B5EF4-FFF2-40B4-BE49-F238E27FC236}">
                <a16:creationId xmlns:a16="http://schemas.microsoft.com/office/drawing/2014/main" id="{8D20C4A5-F20A-400F-898D-5169D63C0711}"/>
              </a:ext>
            </a:extLst>
          </p:cNvPr>
          <p:cNvGrpSpPr/>
          <p:nvPr/>
        </p:nvGrpSpPr>
        <p:grpSpPr>
          <a:xfrm>
            <a:off x="8450823" y="2257967"/>
            <a:ext cx="1186070" cy="546901"/>
            <a:chOff x="8450823" y="2257967"/>
            <a:chExt cx="1186070" cy="546901"/>
          </a:xfrm>
        </p:grpSpPr>
        <p:sp>
          <p:nvSpPr>
            <p:cNvPr id="221" name="Textfeld 220">
              <a:extLst>
                <a:ext uri="{FF2B5EF4-FFF2-40B4-BE49-F238E27FC236}">
                  <a16:creationId xmlns:a16="http://schemas.microsoft.com/office/drawing/2014/main" id="{0D7818F3-CB46-4EBC-9791-3974C0A79425}"/>
                </a:ext>
              </a:extLst>
            </p:cNvPr>
            <p:cNvSpPr txBox="1"/>
            <p:nvPr/>
          </p:nvSpPr>
          <p:spPr>
            <a:xfrm>
              <a:off x="8450823" y="2257967"/>
              <a:ext cx="1186070" cy="338554"/>
            </a:xfrm>
            <a:prstGeom prst="rect">
              <a:avLst/>
            </a:prstGeom>
            <a:noFill/>
          </p:spPr>
          <p:txBody>
            <a:bodyPr wrap="square" lIns="0" rtlCol="0">
              <a:spAutoFit/>
            </a:bodyPr>
            <a:lstStyle/>
            <a:p>
              <a:r>
                <a:rPr lang="de-DE" sz="800" dirty="0"/>
                <a:t>MS_6: Bezeichnung</a:t>
              </a:r>
            </a:p>
            <a:p>
              <a:r>
                <a:rPr lang="de-DE" sz="800" dirty="0"/>
                <a:t>XX.XXX.XXXX</a:t>
              </a:r>
              <a:endParaRPr lang="de-CH" sz="800" dirty="0"/>
            </a:p>
          </p:txBody>
        </p:sp>
        <p:sp>
          <p:nvSpPr>
            <p:cNvPr id="129" name="Raute 128">
              <a:extLst>
                <a:ext uri="{FF2B5EF4-FFF2-40B4-BE49-F238E27FC236}">
                  <a16:creationId xmlns:a16="http://schemas.microsoft.com/office/drawing/2014/main" id="{06F3D000-30E7-49EA-AF31-18847871FB8E}"/>
                </a:ext>
              </a:extLst>
            </p:cNvPr>
            <p:cNvSpPr/>
            <p:nvPr/>
          </p:nvSpPr>
          <p:spPr>
            <a:xfrm>
              <a:off x="8453671" y="2696868"/>
              <a:ext cx="108000" cy="108000"/>
            </a:xfrm>
            <a:prstGeom prst="diamond">
              <a:avLst/>
            </a:prstGeom>
            <a:solidFill>
              <a:srgbClr val="178FA2"/>
            </a:solidFill>
            <a:ln w="9525" cap="flat" cmpd="sng" algn="ctr">
              <a:noFill/>
              <a:prstDash val="solid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73125" bIns="73125" rtlCol="0" anchor="ctr" anchorCtr="0"/>
            <a:lstStyle/>
            <a:p>
              <a:pPr algn="ctr"/>
              <a:endParaRPr lang="en-US" sz="800">
                <a:solidFill>
                  <a:srgbClr val="000000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75055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04094BD-4C8B-4D08-B4DF-2F30E4913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987594" y="6309816"/>
            <a:ext cx="5389418" cy="365125"/>
          </a:xfrm>
        </p:spPr>
        <p:txBody>
          <a:bodyPr/>
          <a:lstStyle/>
          <a:p>
            <a:r>
              <a:rPr lang="de-CH" dirty="0"/>
              <a:t>Statusbericht Projekt </a:t>
            </a:r>
            <a:r>
              <a:rPr lang="de-CH" dirty="0" err="1"/>
              <a:t>xy</a:t>
            </a:r>
            <a:r>
              <a:rPr lang="de-CH" dirty="0"/>
              <a:t>, Datum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7488AC-18BC-407C-A504-55B747903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45510" y="6348016"/>
            <a:ext cx="1039091" cy="365125"/>
          </a:xfrm>
        </p:spPr>
        <p:txBody>
          <a:bodyPr/>
          <a:lstStyle/>
          <a:p>
            <a:fld id="{F71C2276-9B84-4CF0-90E1-FC959B80495A}" type="slidenum">
              <a:rPr lang="de-CH" smtClean="0"/>
              <a:t>4</a:t>
            </a:fld>
            <a:endParaRPr lang="de-CH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8B7BD9D0-6D84-40DF-9EA4-C59926E21F11}"/>
              </a:ext>
            </a:extLst>
          </p:cNvPr>
          <p:cNvSpPr/>
          <p:nvPr/>
        </p:nvSpPr>
        <p:spPr bwMode="auto">
          <a:xfrm>
            <a:off x="233711" y="1114777"/>
            <a:ext cx="1242392" cy="555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ctr" anchorCtr="0"/>
          <a:lstStyle/>
          <a:p>
            <a:pPr>
              <a:spcBef>
                <a:spcPts val="0"/>
              </a:spcBef>
              <a:buNone/>
            </a:pPr>
            <a:endParaRPr lang="de-CH" sz="1600" b="1" dirty="0">
              <a:cs typeface="Arial" panose="020B0604020202020204" pitchFamily="34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69E9928A-5A61-4F82-A98E-E547C40FDF7B}"/>
              </a:ext>
            </a:extLst>
          </p:cNvPr>
          <p:cNvSpPr/>
          <p:nvPr/>
        </p:nvSpPr>
        <p:spPr bwMode="auto">
          <a:xfrm>
            <a:off x="411737" y="1287904"/>
            <a:ext cx="1403500" cy="5554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lIns="72000" tIns="72000" rIns="72000" bIns="72000" rtlCol="0" anchor="ctr" anchorCtr="0"/>
          <a:lstStyle/>
          <a:p>
            <a:pPr>
              <a:spcBef>
                <a:spcPts val="0"/>
              </a:spcBef>
              <a:buNone/>
            </a:pPr>
            <a:endParaRPr lang="de-CH" sz="1600" b="1" dirty="0">
              <a:cs typeface="Arial" panose="020B0604020202020204" pitchFamily="34" charset="0"/>
            </a:endParaRPr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A9911F71-9BF0-4A3A-B349-4C4DFEC18DB8}"/>
              </a:ext>
            </a:extLst>
          </p:cNvPr>
          <p:cNvSpPr txBox="1">
            <a:spLocks/>
          </p:cNvSpPr>
          <p:nvPr/>
        </p:nvSpPr>
        <p:spPr>
          <a:xfrm>
            <a:off x="363041" y="346173"/>
            <a:ext cx="9045674" cy="87193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4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de-CH" altLang="de-DE" noProof="1"/>
              <a:t>Geplante Massnahmen bei Status rot/gelb:</a:t>
            </a:r>
            <a:endParaRPr lang="de-DE" altLang="de-DE" dirty="0"/>
          </a:p>
        </p:txBody>
      </p:sp>
      <p:sp>
        <p:nvSpPr>
          <p:cNvPr id="91" name="Textfeld 90">
            <a:extLst>
              <a:ext uri="{FF2B5EF4-FFF2-40B4-BE49-F238E27FC236}">
                <a16:creationId xmlns:a16="http://schemas.microsoft.com/office/drawing/2014/main" id="{CCF7403B-0D92-4571-8C31-082D9DC6BAF5}"/>
              </a:ext>
            </a:extLst>
          </p:cNvPr>
          <p:cNvSpPr txBox="1"/>
          <p:nvPr/>
        </p:nvSpPr>
        <p:spPr>
          <a:xfrm>
            <a:off x="884536" y="3559542"/>
            <a:ext cx="104152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1463" dirty="0"/>
          </a:p>
        </p:txBody>
      </p:sp>
      <p:sp>
        <p:nvSpPr>
          <p:cNvPr id="92" name="Textfeld 91">
            <a:extLst>
              <a:ext uri="{FF2B5EF4-FFF2-40B4-BE49-F238E27FC236}">
                <a16:creationId xmlns:a16="http://schemas.microsoft.com/office/drawing/2014/main" id="{E5B25018-9AD1-442E-BEF7-C11D890D9F4A}"/>
              </a:ext>
            </a:extLst>
          </p:cNvPr>
          <p:cNvSpPr txBox="1"/>
          <p:nvPr/>
        </p:nvSpPr>
        <p:spPr>
          <a:xfrm>
            <a:off x="2680813" y="3548068"/>
            <a:ext cx="1041524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CH" sz="1463" dirty="0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564AABE7-FCC5-40AD-B6AB-F5F41E6EBAC5}"/>
              </a:ext>
            </a:extLst>
          </p:cNvPr>
          <p:cNvSpPr txBox="1"/>
          <p:nvPr/>
        </p:nvSpPr>
        <p:spPr>
          <a:xfrm>
            <a:off x="1405298" y="1425694"/>
            <a:ext cx="7502648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de-DE" sz="1200" dirty="0"/>
              <a:t>Folgende Massnahmen (für die Kategorien Kosten, Inhalt, Termine) sind geplant / eingeleitet und müssen laufend überprüft werden. Für die Kategorie Risiken empfehlen wir die Verwendung der separaten Risikoanalyse.</a:t>
            </a:r>
            <a:endParaRPr lang="de-CH" sz="1200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62CC445-89A8-4EA1-A0BB-C447DD6717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742" y="1192098"/>
            <a:ext cx="633552" cy="1041455"/>
          </a:xfrm>
          <a:prstGeom prst="rect">
            <a:avLst/>
          </a:prstGeom>
          <a:effectLst>
            <a:glow rad="127000">
              <a:schemeClr val="accent1">
                <a:alpha val="0"/>
              </a:schemeClr>
            </a:glow>
          </a:effectLst>
        </p:spPr>
      </p:pic>
      <p:graphicFrame>
        <p:nvGraphicFramePr>
          <p:cNvPr id="13" name="Tabelle 7">
            <a:extLst>
              <a:ext uri="{FF2B5EF4-FFF2-40B4-BE49-F238E27FC236}">
                <a16:creationId xmlns:a16="http://schemas.microsoft.com/office/drawing/2014/main" id="{D04459D7-0C30-4B56-8DC7-54240980EC5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15876759"/>
              </p:ext>
            </p:extLst>
          </p:nvPr>
        </p:nvGraphicFramePr>
        <p:xfrm>
          <a:off x="456601" y="2316016"/>
          <a:ext cx="8928000" cy="3993802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405329">
                  <a:extLst>
                    <a:ext uri="{9D8B030D-6E8A-4147-A177-3AD203B41FA5}">
                      <a16:colId xmlns:a16="http://schemas.microsoft.com/office/drawing/2014/main" val="400882749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468907703"/>
                    </a:ext>
                  </a:extLst>
                </a:gridCol>
                <a:gridCol w="1364974">
                  <a:extLst>
                    <a:ext uri="{9D8B030D-6E8A-4147-A177-3AD203B41FA5}">
                      <a16:colId xmlns:a16="http://schemas.microsoft.com/office/drawing/2014/main" val="1516657101"/>
                    </a:ext>
                  </a:extLst>
                </a:gridCol>
                <a:gridCol w="1000539">
                  <a:extLst>
                    <a:ext uri="{9D8B030D-6E8A-4147-A177-3AD203B41FA5}">
                      <a16:colId xmlns:a16="http://schemas.microsoft.com/office/drawing/2014/main" val="3678174036"/>
                    </a:ext>
                  </a:extLst>
                </a:gridCol>
                <a:gridCol w="1053548">
                  <a:extLst>
                    <a:ext uri="{9D8B030D-6E8A-4147-A177-3AD203B41FA5}">
                      <a16:colId xmlns:a16="http://schemas.microsoft.com/office/drawing/2014/main" val="1920351847"/>
                    </a:ext>
                  </a:extLst>
                </a:gridCol>
                <a:gridCol w="903210">
                  <a:extLst>
                    <a:ext uri="{9D8B030D-6E8A-4147-A177-3AD203B41FA5}">
                      <a16:colId xmlns:a16="http://schemas.microsoft.com/office/drawing/2014/main" val="2884924099"/>
                    </a:ext>
                  </a:extLst>
                </a:gridCol>
              </a:tblGrid>
              <a:tr h="528362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CH" sz="1200" dirty="0">
                          <a:latin typeface="+mn-lt"/>
                        </a:rPr>
                        <a:t>Kategorie (Bezeichnung)</a:t>
                      </a:r>
                    </a:p>
                  </a:txBody>
                  <a:tcPr marL="112542" marR="112542" marT="56271" marB="56271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CH" sz="1200" dirty="0">
                          <a:latin typeface="+mn-lt"/>
                        </a:rPr>
                        <a:t>Massnahme / Beschreibung</a:t>
                      </a:r>
                    </a:p>
                  </a:txBody>
                  <a:tcPr marL="112542" marR="112542" marT="56271" marB="56271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200" dirty="0"/>
                        <a:t>Wirkung</a:t>
                      </a: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200" dirty="0"/>
                        <a:t>Lead</a:t>
                      </a: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DE" sz="1200" dirty="0">
                          <a:latin typeface="+mn-lt"/>
                        </a:rPr>
                        <a:t>Frist</a:t>
                      </a: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de-CH" sz="1200" dirty="0">
                          <a:latin typeface="+mn-lt"/>
                        </a:rPr>
                        <a:t>Status</a:t>
                      </a:r>
                    </a:p>
                  </a:txBody>
                  <a:tcPr marL="112542" marR="112542" marT="56271" marB="56271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846676"/>
                  </a:ext>
                </a:extLst>
              </a:tr>
              <a:tr h="528362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de-CH" sz="1200" dirty="0">
                          <a:latin typeface="+mn-lt"/>
                        </a:rPr>
                        <a:t>Risiko XY</a:t>
                      </a: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de-DE" sz="1200" dirty="0">
                          <a:latin typeface="+mn-lt"/>
                        </a:rPr>
                        <a:t>Klärungsmeeting mit XYZ</a:t>
                      </a: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de-DE" sz="1200" dirty="0">
                          <a:latin typeface="+mn-lt"/>
                        </a:rPr>
                        <a:t>Entscheid Lösungsoption</a:t>
                      </a: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CH" sz="1200" dirty="0">
                          <a:latin typeface="+mn-lt"/>
                        </a:rPr>
                        <a:t>Person A</a:t>
                      </a: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200" dirty="0">
                          <a:latin typeface="+mn-lt"/>
                        </a:rPr>
                        <a:t>XX.XX.XXXX</a:t>
                      </a: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de-DE" sz="1200" dirty="0">
                          <a:latin typeface="+mn-lt"/>
                        </a:rPr>
                        <a:t>offen</a:t>
                      </a: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90874454"/>
                  </a:ext>
                </a:extLst>
              </a:tr>
              <a:tr h="326342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de-CH" sz="1200" dirty="0">
                          <a:latin typeface="+mn-lt"/>
                        </a:rPr>
                        <a:t>Inhalt XY</a:t>
                      </a: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5153354"/>
                  </a:ext>
                </a:extLst>
              </a:tr>
              <a:tr h="326342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54388182"/>
                  </a:ext>
                </a:extLst>
              </a:tr>
              <a:tr h="326342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4032875"/>
                  </a:ext>
                </a:extLst>
              </a:tr>
              <a:tr h="326342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891457909"/>
                  </a:ext>
                </a:extLst>
              </a:tr>
              <a:tr h="326342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7770712"/>
                  </a:ext>
                </a:extLst>
              </a:tr>
              <a:tr h="326342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99136296"/>
                  </a:ext>
                </a:extLst>
              </a:tr>
              <a:tr h="326342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093200"/>
                  </a:ext>
                </a:extLst>
              </a:tr>
              <a:tr h="326342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71465801"/>
                  </a:ext>
                </a:extLst>
              </a:tr>
              <a:tr h="326342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dirty="0">
                        <a:latin typeface="+mn-lt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endParaRPr lang="de-CH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2542" marR="112542" marT="56271" marB="56271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697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7318527"/>
      </p:ext>
    </p:extLst>
  </p:cSld>
  <p:clrMapOvr>
    <a:masterClrMapping/>
  </p:clrMapOvr>
</p:sld>
</file>

<file path=ppt/theme/theme1.xml><?xml version="1.0" encoding="utf-8"?>
<a:theme xmlns:a="http://schemas.openxmlformats.org/drawingml/2006/main" name="nag informatik">
  <a:themeElements>
    <a:clrScheme name="nag informatik">
      <a:dk1>
        <a:sysClr val="windowText" lastClr="000000"/>
      </a:dk1>
      <a:lt1>
        <a:sysClr val="window" lastClr="FFFFFF"/>
      </a:lt1>
      <a:dk2>
        <a:srgbClr val="002882"/>
      </a:dk2>
      <a:lt2>
        <a:srgbClr val="DBEFF9"/>
      </a:lt2>
      <a:accent1>
        <a:srgbClr val="7088C4"/>
      </a:accent1>
      <a:accent2>
        <a:srgbClr val="002882"/>
      </a:accent2>
      <a:accent3>
        <a:srgbClr val="3CB482"/>
      </a:accent3>
      <a:accent4>
        <a:srgbClr val="82C35A"/>
      </a:accent4>
      <a:accent5>
        <a:srgbClr val="9B9B9A"/>
      </a:accent5>
      <a:accent6>
        <a:srgbClr val="E8E8E8"/>
      </a:accent6>
      <a:hlink>
        <a:srgbClr val="178FA2"/>
      </a:hlink>
      <a:folHlink>
        <a:srgbClr val="9B9B9A"/>
      </a:folHlink>
    </a:clrScheme>
    <a:fontScheme name="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g informatik_Master CH.potx" id="{1BAF3C4B-C03B-4736-88EE-AC53AC926D7D}" vid="{48F3B756-6116-4D13-9565-141BE7B86F54}"/>
    </a:ext>
  </a:extLst>
</a:theme>
</file>

<file path=ppt/theme/theme2.xml><?xml version="1.0" encoding="utf-8"?>
<a:theme xmlns:a="http://schemas.openxmlformats.org/drawingml/2006/main" name="Office">
  <a:themeElements>
    <a:clrScheme name="nag informatik">
      <a:dk1>
        <a:sysClr val="windowText" lastClr="000000"/>
      </a:dk1>
      <a:lt1>
        <a:sysClr val="window" lastClr="FFFFFF"/>
      </a:lt1>
      <a:dk2>
        <a:srgbClr val="002882"/>
      </a:dk2>
      <a:lt2>
        <a:srgbClr val="DBEFF9"/>
      </a:lt2>
      <a:accent1>
        <a:srgbClr val="7088C4"/>
      </a:accent1>
      <a:accent2>
        <a:srgbClr val="002882"/>
      </a:accent2>
      <a:accent3>
        <a:srgbClr val="3CB482"/>
      </a:accent3>
      <a:accent4>
        <a:srgbClr val="82C35A"/>
      </a:accent4>
      <a:accent5>
        <a:srgbClr val="9B9B9A"/>
      </a:accent5>
      <a:accent6>
        <a:srgbClr val="E8E8E8"/>
      </a:accent6>
      <a:hlink>
        <a:srgbClr val="3CB482"/>
      </a:hlink>
      <a:folHlink>
        <a:srgbClr val="9B9B9A"/>
      </a:folHlink>
    </a:clrScheme>
    <a:fontScheme name="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nag informatik">
      <a:dk1>
        <a:sysClr val="windowText" lastClr="000000"/>
      </a:dk1>
      <a:lt1>
        <a:sysClr val="window" lastClr="FFFFFF"/>
      </a:lt1>
      <a:dk2>
        <a:srgbClr val="002882"/>
      </a:dk2>
      <a:lt2>
        <a:srgbClr val="DBEFF9"/>
      </a:lt2>
      <a:accent1>
        <a:srgbClr val="7088C4"/>
      </a:accent1>
      <a:accent2>
        <a:srgbClr val="002882"/>
      </a:accent2>
      <a:accent3>
        <a:srgbClr val="3CB482"/>
      </a:accent3>
      <a:accent4>
        <a:srgbClr val="82C35A"/>
      </a:accent4>
      <a:accent5>
        <a:srgbClr val="9B9B9A"/>
      </a:accent5>
      <a:accent6>
        <a:srgbClr val="E8E8E8"/>
      </a:accent6>
      <a:hlink>
        <a:srgbClr val="3CB482"/>
      </a:hlink>
      <a:folHlink>
        <a:srgbClr val="9B9B9A"/>
      </a:folHlink>
    </a:clrScheme>
    <a:fontScheme name="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nag informatik_Master CH</Template>
  <TotalTime>0</TotalTime>
  <Words>443</Words>
  <Application>Microsoft Office PowerPoint</Application>
  <PresentationFormat>A4-Papier (210 x 297 mm)</PresentationFormat>
  <Paragraphs>83</Paragraphs>
  <Slides>4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Open Sans</vt:lpstr>
      <vt:lpstr>Open Sans (textkörper)</vt:lpstr>
      <vt:lpstr>nag informatik</vt:lpstr>
      <vt:lpstr>Statusbericht Projekt xy</vt:lpstr>
      <vt:lpstr>nag+ Werkzeuge</vt:lpstr>
      <vt:lpstr>PowerPoint-Präsentation</vt:lpstr>
      <vt:lpstr>PowerPoint-Präsentation</vt:lpstr>
    </vt:vector>
  </TitlesOfParts>
  <Company>PAX Schweizerische Lebensversicherungs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Titelfolie</dc:title>
  <dc:creator>Häfelfinger,Manuela</dc:creator>
  <cp:lastModifiedBy>Isenmann,Johannes</cp:lastModifiedBy>
  <cp:revision>101</cp:revision>
  <dcterms:created xsi:type="dcterms:W3CDTF">2020-06-18T14:55:03Z</dcterms:created>
  <dcterms:modified xsi:type="dcterms:W3CDTF">2021-04-16T06:56:41Z</dcterms:modified>
</cp:coreProperties>
</file>